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0" r:id="rId2"/>
    <p:sldId id="277" r:id="rId3"/>
    <p:sldId id="296" r:id="rId4"/>
    <p:sldId id="297" r:id="rId5"/>
    <p:sldId id="298" r:id="rId6"/>
    <p:sldId id="299" r:id="rId7"/>
    <p:sldId id="289" r:id="rId8"/>
    <p:sldId id="300" r:id="rId9"/>
    <p:sldId id="301" r:id="rId10"/>
    <p:sldId id="292" r:id="rId11"/>
    <p:sldId id="293" r:id="rId12"/>
    <p:sldId id="304" r:id="rId13"/>
    <p:sldId id="308" r:id="rId14"/>
    <p:sldId id="305" r:id="rId15"/>
    <p:sldId id="306" r:id="rId16"/>
    <p:sldId id="307" r:id="rId17"/>
    <p:sldId id="295" r:id="rId18"/>
    <p:sldId id="303" r:id="rId19"/>
    <p:sldId id="309"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E37907-CEC7-4767-AA3A-3432FC16013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8EE9F739-C893-4E53-97B0-F7B73B10A85C}">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заңдылық</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66A15848-D598-4270-BB95-F61A7E1898FA}" type="parTrans" cxnId="{34350CD0-A9D5-4133-96F1-33E5F81BD259}">
      <dgm:prSet/>
      <dgm:spPr/>
      <dgm:t>
        <a:bodyPr/>
        <a:lstStyle/>
        <a:p>
          <a:endParaRPr lang="ru-KZ" sz="1400"/>
        </a:p>
      </dgm:t>
    </dgm:pt>
    <dgm:pt modelId="{37A7E425-D05C-4581-A887-B9A5AF630C1A}" type="sibTrans" cxnId="{34350CD0-A9D5-4133-96F1-33E5F81BD259}">
      <dgm:prSet/>
      <dgm:spPr/>
      <dgm:t>
        <a:bodyPr/>
        <a:lstStyle/>
        <a:p>
          <a:endParaRPr lang="ru-KZ" sz="1400"/>
        </a:p>
      </dgm:t>
    </dgm:pt>
    <dgm:pt modelId="{71DA8E24-055D-466F-95B0-07401E5B5B3B}">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жеке кәсіпкерліктің еркіндігіне кепілдік  және оны қорғау;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AA9CAE70-AA99-4743-9865-C7EDBCD4E68B}" type="parTrans" cxnId="{782FAF79-B586-4FD2-9047-B08ED452749C}">
      <dgm:prSet/>
      <dgm:spPr/>
      <dgm:t>
        <a:bodyPr/>
        <a:lstStyle/>
        <a:p>
          <a:endParaRPr lang="ru-KZ" sz="1400"/>
        </a:p>
      </dgm:t>
    </dgm:pt>
    <dgm:pt modelId="{5681F160-0175-4663-806F-C6DE76F9E0AC}" type="sibTrans" cxnId="{782FAF79-B586-4FD2-9047-B08ED452749C}">
      <dgm:prSet/>
      <dgm:spPr/>
      <dgm:t>
        <a:bodyPr/>
        <a:lstStyle/>
        <a:p>
          <a:endParaRPr lang="ru-KZ" sz="1400"/>
        </a:p>
      </dgm:t>
    </dgm:pt>
    <dgm:pt modelId="{DF418F0D-E014-49DC-8D5C-2A417E221CFA}">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барлық кәсіпкерлік субъектілерінің кәсіпкерлік қызметті жүзеге асырудағы теңдігі ;</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B94D37EF-A41A-4046-82A3-1EF0354DBA4E}" type="parTrans" cxnId="{6B5045B0-2889-42B0-8A35-CFCC39B387C1}">
      <dgm:prSet/>
      <dgm:spPr/>
      <dgm:t>
        <a:bodyPr/>
        <a:lstStyle/>
        <a:p>
          <a:endParaRPr lang="ru-KZ" sz="1400"/>
        </a:p>
      </dgm:t>
    </dgm:pt>
    <dgm:pt modelId="{F6070EC7-5772-48D2-B0B4-BBB4B2DFDDB2}" type="sibTrans" cxnId="{6B5045B0-2889-42B0-8A35-CFCC39B387C1}">
      <dgm:prSet/>
      <dgm:spPr/>
      <dgm:t>
        <a:bodyPr/>
        <a:lstStyle/>
        <a:p>
          <a:endParaRPr lang="ru-KZ" sz="1400"/>
        </a:p>
      </dgm:t>
    </dgm:pt>
    <dgm:pt modelId="{C167D2A9-9645-4497-A204-005336D848A2}">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меншігіне қол сұғылмаушылықтың және оны қорғаудың кепілдігі;</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75CC62F7-B3FD-48A5-B5FF-71640B143E07}" type="parTrans" cxnId="{1C3322AE-2B30-4522-8958-1EE7038F7384}">
      <dgm:prSet/>
      <dgm:spPr/>
      <dgm:t>
        <a:bodyPr/>
        <a:lstStyle/>
        <a:p>
          <a:endParaRPr lang="ru-KZ" sz="1400"/>
        </a:p>
      </dgm:t>
    </dgm:pt>
    <dgm:pt modelId="{5D9E155D-5CE0-4EBF-906B-CC8B06AA5A6A}" type="sibTrans" cxnId="{1C3322AE-2B30-4522-8958-1EE7038F7384}">
      <dgm:prSet/>
      <dgm:spPr/>
      <dgm:t>
        <a:bodyPr/>
        <a:lstStyle/>
        <a:p>
          <a:endParaRPr lang="ru-KZ" sz="1400"/>
        </a:p>
      </dgm:t>
    </dgm:pt>
    <dgm:pt modelId="{AFCE65CA-5AE5-4A2C-9039-B714663607A0}">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жосықсыз бәсекелестікті жүзеге асыруға жол бермеу;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DC45DD6A-9D3F-4660-8A14-A2FAAAAFB3DD}" type="parTrans" cxnId="{0EF45D10-9C62-4670-8397-DBA078F4D471}">
      <dgm:prSet/>
      <dgm:spPr/>
      <dgm:t>
        <a:bodyPr/>
        <a:lstStyle/>
        <a:p>
          <a:endParaRPr lang="ru-KZ" sz="1400"/>
        </a:p>
      </dgm:t>
    </dgm:pt>
    <dgm:pt modelId="{35E518E7-4422-4AF1-A72A-4B32EB899E7C}" type="sibTrans" cxnId="{0EF45D10-9C62-4670-8397-DBA078F4D471}">
      <dgm:prSet/>
      <dgm:spPr/>
      <dgm:t>
        <a:bodyPr/>
        <a:lstStyle/>
        <a:p>
          <a:endParaRPr lang="ru-KZ" sz="1400"/>
        </a:p>
      </dgm:t>
    </dgm:pt>
    <dgm:pt modelId="{60DB1FAA-4C74-40B9-B47F-9BA25284DDD0}">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барлық кәсіпкерлік субъектілерінің заң мен сот алдындағы теңдігі;</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3DF0ABAF-9EA1-4167-8056-90769189092D}" type="parTrans" cxnId="{22AEE216-BF4B-4B29-A992-A5D50A784FCB}">
      <dgm:prSet/>
      <dgm:spPr/>
      <dgm:t>
        <a:bodyPr/>
        <a:lstStyle/>
        <a:p>
          <a:endParaRPr lang="ru-KZ" sz="1400"/>
        </a:p>
      </dgm:t>
    </dgm:pt>
    <dgm:pt modelId="{E7ACEE1F-2546-433E-98CA-2A370BB31901}" type="sibTrans" cxnId="{22AEE216-BF4B-4B29-A992-A5D50A784FCB}">
      <dgm:prSet/>
      <dgm:spPr/>
      <dgm:t>
        <a:bodyPr/>
        <a:lstStyle/>
        <a:p>
          <a:endParaRPr lang="ru-KZ" sz="1400"/>
        </a:p>
      </dgm:t>
    </dgm:pt>
    <dgm:pt modelId="{DD51BDA9-4495-494F-B3CE-CA21D292AB48}">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тұтынушылар, кәсіпкерлер және мемлекет мүдделерінің тепе-теңдігі;</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E2EEE426-9588-4701-B5CA-ADF86280BA65}" type="parTrans" cxnId="{8777D6C9-C9F0-461C-A990-834333F704B2}">
      <dgm:prSet/>
      <dgm:spPr/>
      <dgm:t>
        <a:bodyPr/>
        <a:lstStyle/>
        <a:p>
          <a:endParaRPr lang="ru-KZ" sz="1400"/>
        </a:p>
      </dgm:t>
    </dgm:pt>
    <dgm:pt modelId="{A9EDB685-ACC8-42C4-921C-67A52D959851}" type="sibTrans" cxnId="{8777D6C9-C9F0-461C-A990-834333F704B2}">
      <dgm:prSet/>
      <dgm:spPr/>
      <dgm:t>
        <a:bodyPr/>
        <a:lstStyle/>
        <a:p>
          <a:endParaRPr lang="ru-KZ" sz="1400"/>
        </a:p>
      </dgm:t>
    </dgm:pt>
    <dgm:pt modelId="{DF46F1DF-655F-4ADB-9A9C-0A19BB948AFD}">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мемлекеттік органдар қызметінің  ашықтығы және ақпаратқа қолжетімділік (жариялық қағидаты);</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E77F1A69-603D-4220-BB61-B26624F15747}" type="parTrans" cxnId="{AD21D0F7-5ABE-4078-95EB-B8DC1631826F}">
      <dgm:prSet/>
      <dgm:spPr/>
      <dgm:t>
        <a:bodyPr/>
        <a:lstStyle/>
        <a:p>
          <a:endParaRPr lang="ru-KZ" sz="1400"/>
        </a:p>
      </dgm:t>
    </dgm:pt>
    <dgm:pt modelId="{4A010640-5580-4BA5-9AC9-A6A4BB788A26}" type="sibTrans" cxnId="{AD21D0F7-5ABE-4078-95EB-B8DC1631826F}">
      <dgm:prSet/>
      <dgm:spPr/>
      <dgm:t>
        <a:bodyPr/>
        <a:lstStyle/>
        <a:p>
          <a:endParaRPr lang="ru-KZ" sz="1400"/>
        </a:p>
      </dgm:t>
    </dgm:pt>
    <dgm:pt modelId="{BAC93348-3625-4056-9BB2-31FBC165534B}">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кәсіпкерлікті мемлекеттік реттеудің негізділігі, тиімділігі және нысандары мен құралдарының жеткілікті болуы;</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ECBAEF94-BA1C-41F1-8621-697D48660D43}" type="parTrans" cxnId="{A3BA0437-A325-4E64-AEF9-ED818D0FE586}">
      <dgm:prSet/>
      <dgm:spPr/>
      <dgm:t>
        <a:bodyPr/>
        <a:lstStyle/>
        <a:p>
          <a:endParaRPr lang="ru-KZ" sz="1400"/>
        </a:p>
      </dgm:t>
    </dgm:pt>
    <dgm:pt modelId="{EE0AB328-1177-47A9-8765-A00B6B6D2B50}" type="sibTrans" cxnId="{A3BA0437-A325-4E64-AEF9-ED818D0FE586}">
      <dgm:prSet/>
      <dgm:spPr/>
      <dgm:t>
        <a:bodyPr/>
        <a:lstStyle/>
        <a:p>
          <a:endParaRPr lang="ru-KZ" sz="1400"/>
        </a:p>
      </dgm:t>
    </dgm:pt>
    <dgm:pt modelId="{EBEBB874-A8DF-43B5-98C3-C8559356CF66}">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өзінің заңды құқықтарын өз бетінше қорғауға деген қабілетін арттыру;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63BEC6D5-1A94-4312-8688-65680BAB674A}" type="parTrans" cxnId="{13EAC911-9172-4713-9EF4-B0714F7C6961}">
      <dgm:prSet/>
      <dgm:spPr/>
      <dgm:t>
        <a:bodyPr/>
        <a:lstStyle/>
        <a:p>
          <a:endParaRPr lang="ru-KZ" sz="1400"/>
        </a:p>
      </dgm:t>
    </dgm:pt>
    <dgm:pt modelId="{B44FC366-A8C3-4D91-99F0-7B24760BB111}" type="sibTrans" cxnId="{13EAC911-9172-4713-9EF4-B0714F7C6961}">
      <dgm:prSet/>
      <dgm:spPr/>
      <dgm:t>
        <a:bodyPr/>
        <a:lstStyle/>
        <a:p>
          <a:endParaRPr lang="ru-KZ" sz="1400"/>
        </a:p>
      </dgm:t>
    </dgm:pt>
    <dgm:pt modelId="{AFD7B33E-75B0-458C-8A6F-F8FB92681F01}">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құқық бұзушылықтың алдын алудың жазалаудың алдындағы басымдығы;</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B3CDF95E-42C2-4BCA-AAEE-EC66A145105D}" type="parTrans" cxnId="{F9FEC26D-C916-42B2-8A73-6525FCFEB185}">
      <dgm:prSet/>
      <dgm:spPr/>
      <dgm:t>
        <a:bodyPr/>
        <a:lstStyle/>
        <a:p>
          <a:endParaRPr lang="ru-KZ" sz="1400"/>
        </a:p>
      </dgm:t>
    </dgm:pt>
    <dgm:pt modelId="{697C541E-A758-4982-AA67-0F1F035326A3}" type="sibTrans" cxnId="{F9FEC26D-C916-42B2-8A73-6525FCFEB185}">
      <dgm:prSet/>
      <dgm:spPr/>
      <dgm:t>
        <a:bodyPr/>
        <a:lstStyle/>
        <a:p>
          <a:endParaRPr lang="ru-KZ" sz="1400"/>
        </a:p>
      </dgm:t>
    </dgm:pt>
    <dgm:pt modelId="{1ED532FD-EC6F-4A66-8B55-5BAA32A5DC18}">
      <dgm:prSet custT="1"/>
      <dgm:spPr/>
      <dgm:t>
        <a:bodyPr/>
        <a:lstStyle/>
        <a:p>
          <a:r>
            <a:rPr lang="kk-KZ"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бақылау және қадағалау органдары лауазымды адамдарының өз міндеттерін орындамағаны не тиісінше орындамағаны және олардың өз өкілеттігін асыра пайдаланғаны үшін жауапкершілік; </a:t>
          </a:r>
          <a:endParaRPr lang="ru-KZ" sz="1200" dirty="0"/>
        </a:p>
      </dgm:t>
    </dgm:pt>
    <dgm:pt modelId="{9A86E437-6AF0-431F-8240-EC6C72025DC0}" type="parTrans" cxnId="{0FB8B97F-976F-4165-9C1C-D72DA8B56B11}">
      <dgm:prSet/>
      <dgm:spPr/>
      <dgm:t>
        <a:bodyPr/>
        <a:lstStyle/>
        <a:p>
          <a:endParaRPr lang="ru-KZ" sz="1400"/>
        </a:p>
      </dgm:t>
    </dgm:pt>
    <dgm:pt modelId="{992C70AB-6777-451E-A2F6-C75AFD7E855D}" type="sibTrans" cxnId="{0FB8B97F-976F-4165-9C1C-D72DA8B56B11}">
      <dgm:prSet/>
      <dgm:spPr/>
      <dgm:t>
        <a:bodyPr/>
        <a:lstStyle/>
        <a:p>
          <a:endParaRPr lang="ru-KZ" sz="1400"/>
        </a:p>
      </dgm:t>
    </dgm:pt>
    <dgm:pt modelId="{D172F38D-7166-4632-BB75-5AC8F2FC305A}" type="pres">
      <dgm:prSet presAssocID="{7EE37907-CEC7-4767-AA3A-3432FC16013A}" presName="vert0" presStyleCnt="0">
        <dgm:presLayoutVars>
          <dgm:dir/>
          <dgm:animOne val="branch"/>
          <dgm:animLvl val="lvl"/>
        </dgm:presLayoutVars>
      </dgm:prSet>
      <dgm:spPr/>
    </dgm:pt>
    <dgm:pt modelId="{EB5E5C7E-7AD7-4AE3-9BB0-8777F31FEA88}" type="pres">
      <dgm:prSet presAssocID="{8EE9F739-C893-4E53-97B0-F7B73B10A85C}" presName="thickLine" presStyleLbl="alignNode1" presStyleIdx="0" presStyleCnt="12"/>
      <dgm:spPr/>
    </dgm:pt>
    <dgm:pt modelId="{07C580F6-5F01-41CA-8F8E-667AB09D8715}" type="pres">
      <dgm:prSet presAssocID="{8EE9F739-C893-4E53-97B0-F7B73B10A85C}" presName="horz1" presStyleCnt="0"/>
      <dgm:spPr/>
    </dgm:pt>
    <dgm:pt modelId="{B2285929-07D0-4C88-9D84-D0D7E0F82BDD}" type="pres">
      <dgm:prSet presAssocID="{8EE9F739-C893-4E53-97B0-F7B73B10A85C}" presName="tx1" presStyleLbl="revTx" presStyleIdx="0" presStyleCnt="12"/>
      <dgm:spPr/>
    </dgm:pt>
    <dgm:pt modelId="{A542A208-7478-4B0C-9968-F1434CAC3744}" type="pres">
      <dgm:prSet presAssocID="{8EE9F739-C893-4E53-97B0-F7B73B10A85C}" presName="vert1" presStyleCnt="0"/>
      <dgm:spPr/>
    </dgm:pt>
    <dgm:pt modelId="{B7B6DA8D-040A-4E8C-8CD0-1A67A5FAD968}" type="pres">
      <dgm:prSet presAssocID="{71DA8E24-055D-466F-95B0-07401E5B5B3B}" presName="thickLine" presStyleLbl="alignNode1" presStyleIdx="1" presStyleCnt="12"/>
      <dgm:spPr/>
    </dgm:pt>
    <dgm:pt modelId="{336493F3-3D8B-4438-BA05-FC6987A52C87}" type="pres">
      <dgm:prSet presAssocID="{71DA8E24-055D-466F-95B0-07401E5B5B3B}" presName="horz1" presStyleCnt="0"/>
      <dgm:spPr/>
    </dgm:pt>
    <dgm:pt modelId="{A20F65F1-8DC4-46D0-BC1C-CDC979924D9F}" type="pres">
      <dgm:prSet presAssocID="{71DA8E24-055D-466F-95B0-07401E5B5B3B}" presName="tx1" presStyleLbl="revTx" presStyleIdx="1" presStyleCnt="12"/>
      <dgm:spPr/>
    </dgm:pt>
    <dgm:pt modelId="{1DC5F0E4-AC7C-4A43-B3FB-23B0BD2B0933}" type="pres">
      <dgm:prSet presAssocID="{71DA8E24-055D-466F-95B0-07401E5B5B3B}" presName="vert1" presStyleCnt="0"/>
      <dgm:spPr/>
    </dgm:pt>
    <dgm:pt modelId="{42818415-DB62-448E-8935-73B279261A64}" type="pres">
      <dgm:prSet presAssocID="{DF418F0D-E014-49DC-8D5C-2A417E221CFA}" presName="thickLine" presStyleLbl="alignNode1" presStyleIdx="2" presStyleCnt="12"/>
      <dgm:spPr/>
    </dgm:pt>
    <dgm:pt modelId="{1D9100BE-1042-4A78-B2DE-775CCD74751F}" type="pres">
      <dgm:prSet presAssocID="{DF418F0D-E014-49DC-8D5C-2A417E221CFA}" presName="horz1" presStyleCnt="0"/>
      <dgm:spPr/>
    </dgm:pt>
    <dgm:pt modelId="{050A237B-2DA0-4DA3-9340-7A4D18E61C2D}" type="pres">
      <dgm:prSet presAssocID="{DF418F0D-E014-49DC-8D5C-2A417E221CFA}" presName="tx1" presStyleLbl="revTx" presStyleIdx="2" presStyleCnt="12"/>
      <dgm:spPr/>
    </dgm:pt>
    <dgm:pt modelId="{52C922D1-4398-4FB1-BBF7-B37047A3E828}" type="pres">
      <dgm:prSet presAssocID="{DF418F0D-E014-49DC-8D5C-2A417E221CFA}" presName="vert1" presStyleCnt="0"/>
      <dgm:spPr/>
    </dgm:pt>
    <dgm:pt modelId="{A4CA1395-1FD6-4B3A-B7D0-0A75022DC2B0}" type="pres">
      <dgm:prSet presAssocID="{C167D2A9-9645-4497-A204-005336D848A2}" presName="thickLine" presStyleLbl="alignNode1" presStyleIdx="3" presStyleCnt="12"/>
      <dgm:spPr/>
    </dgm:pt>
    <dgm:pt modelId="{89B3BD2B-989C-4F92-B597-7F20D781E5EC}" type="pres">
      <dgm:prSet presAssocID="{C167D2A9-9645-4497-A204-005336D848A2}" presName="horz1" presStyleCnt="0"/>
      <dgm:spPr/>
    </dgm:pt>
    <dgm:pt modelId="{598A1F37-3AFC-45DA-A6E5-6CE614393651}" type="pres">
      <dgm:prSet presAssocID="{C167D2A9-9645-4497-A204-005336D848A2}" presName="tx1" presStyleLbl="revTx" presStyleIdx="3" presStyleCnt="12"/>
      <dgm:spPr/>
    </dgm:pt>
    <dgm:pt modelId="{A9020E81-7D88-4BA4-99F1-C8AD789B9C36}" type="pres">
      <dgm:prSet presAssocID="{C167D2A9-9645-4497-A204-005336D848A2}" presName="vert1" presStyleCnt="0"/>
      <dgm:spPr/>
    </dgm:pt>
    <dgm:pt modelId="{E8B94DFE-9A3D-4192-997C-50D200217E85}" type="pres">
      <dgm:prSet presAssocID="{AFCE65CA-5AE5-4A2C-9039-B714663607A0}" presName="thickLine" presStyleLbl="alignNode1" presStyleIdx="4" presStyleCnt="12"/>
      <dgm:spPr/>
    </dgm:pt>
    <dgm:pt modelId="{56F955C8-F1F8-4DA1-B167-EC25EE1AAA4D}" type="pres">
      <dgm:prSet presAssocID="{AFCE65CA-5AE5-4A2C-9039-B714663607A0}" presName="horz1" presStyleCnt="0"/>
      <dgm:spPr/>
    </dgm:pt>
    <dgm:pt modelId="{D2EAFDCE-073F-4CEF-820A-F063A6B2B71C}" type="pres">
      <dgm:prSet presAssocID="{AFCE65CA-5AE5-4A2C-9039-B714663607A0}" presName="tx1" presStyleLbl="revTx" presStyleIdx="4" presStyleCnt="12"/>
      <dgm:spPr/>
    </dgm:pt>
    <dgm:pt modelId="{493A9E69-6A00-4E04-AA0F-2A033F1E74F9}" type="pres">
      <dgm:prSet presAssocID="{AFCE65CA-5AE5-4A2C-9039-B714663607A0}" presName="vert1" presStyleCnt="0"/>
      <dgm:spPr/>
    </dgm:pt>
    <dgm:pt modelId="{6A9AFD9E-900D-4911-AF33-266C5501FCA6}" type="pres">
      <dgm:prSet presAssocID="{60DB1FAA-4C74-40B9-B47F-9BA25284DDD0}" presName="thickLine" presStyleLbl="alignNode1" presStyleIdx="5" presStyleCnt="12"/>
      <dgm:spPr/>
    </dgm:pt>
    <dgm:pt modelId="{01CC9591-C5CA-4728-8130-B61DE90B84E0}" type="pres">
      <dgm:prSet presAssocID="{60DB1FAA-4C74-40B9-B47F-9BA25284DDD0}" presName="horz1" presStyleCnt="0"/>
      <dgm:spPr/>
    </dgm:pt>
    <dgm:pt modelId="{2FC226E0-0B26-4651-A6FF-C82BCE597696}" type="pres">
      <dgm:prSet presAssocID="{60DB1FAA-4C74-40B9-B47F-9BA25284DDD0}" presName="tx1" presStyleLbl="revTx" presStyleIdx="5" presStyleCnt="12"/>
      <dgm:spPr/>
    </dgm:pt>
    <dgm:pt modelId="{980A9D23-7799-4432-9635-A4E2B4D7A4A4}" type="pres">
      <dgm:prSet presAssocID="{60DB1FAA-4C74-40B9-B47F-9BA25284DDD0}" presName="vert1" presStyleCnt="0"/>
      <dgm:spPr/>
    </dgm:pt>
    <dgm:pt modelId="{68A30F88-53D1-446B-B6EB-0010DD1842B0}" type="pres">
      <dgm:prSet presAssocID="{DD51BDA9-4495-494F-B3CE-CA21D292AB48}" presName="thickLine" presStyleLbl="alignNode1" presStyleIdx="6" presStyleCnt="12"/>
      <dgm:spPr/>
    </dgm:pt>
    <dgm:pt modelId="{F8030DD1-4802-4F41-86E4-6762AE005EB5}" type="pres">
      <dgm:prSet presAssocID="{DD51BDA9-4495-494F-B3CE-CA21D292AB48}" presName="horz1" presStyleCnt="0"/>
      <dgm:spPr/>
    </dgm:pt>
    <dgm:pt modelId="{A2F0D93B-9F4C-4E76-88FD-8D67107E31CC}" type="pres">
      <dgm:prSet presAssocID="{DD51BDA9-4495-494F-B3CE-CA21D292AB48}" presName="tx1" presStyleLbl="revTx" presStyleIdx="6" presStyleCnt="12"/>
      <dgm:spPr/>
    </dgm:pt>
    <dgm:pt modelId="{0F652B7F-E2CC-41E4-B255-AB3F0C9AD2B4}" type="pres">
      <dgm:prSet presAssocID="{DD51BDA9-4495-494F-B3CE-CA21D292AB48}" presName="vert1" presStyleCnt="0"/>
      <dgm:spPr/>
    </dgm:pt>
    <dgm:pt modelId="{2DE25592-28A1-4581-8F60-B1AB6B82399A}" type="pres">
      <dgm:prSet presAssocID="{DF46F1DF-655F-4ADB-9A9C-0A19BB948AFD}" presName="thickLine" presStyleLbl="alignNode1" presStyleIdx="7" presStyleCnt="12"/>
      <dgm:spPr/>
    </dgm:pt>
    <dgm:pt modelId="{78CAB413-D872-4EEB-93C1-3796C9E809DF}" type="pres">
      <dgm:prSet presAssocID="{DF46F1DF-655F-4ADB-9A9C-0A19BB948AFD}" presName="horz1" presStyleCnt="0"/>
      <dgm:spPr/>
    </dgm:pt>
    <dgm:pt modelId="{2DA62D03-0D0B-4E53-AF9D-BCDBE48C9069}" type="pres">
      <dgm:prSet presAssocID="{DF46F1DF-655F-4ADB-9A9C-0A19BB948AFD}" presName="tx1" presStyleLbl="revTx" presStyleIdx="7" presStyleCnt="12"/>
      <dgm:spPr/>
    </dgm:pt>
    <dgm:pt modelId="{14A4350E-5CC1-4485-8A87-953E004E8A07}" type="pres">
      <dgm:prSet presAssocID="{DF46F1DF-655F-4ADB-9A9C-0A19BB948AFD}" presName="vert1" presStyleCnt="0"/>
      <dgm:spPr/>
    </dgm:pt>
    <dgm:pt modelId="{B8D4BA92-04BA-4443-B822-5FB58719982C}" type="pres">
      <dgm:prSet presAssocID="{BAC93348-3625-4056-9BB2-31FBC165534B}" presName="thickLine" presStyleLbl="alignNode1" presStyleIdx="8" presStyleCnt="12"/>
      <dgm:spPr/>
    </dgm:pt>
    <dgm:pt modelId="{E0E7A282-69D0-4650-9D0A-62A5125052BA}" type="pres">
      <dgm:prSet presAssocID="{BAC93348-3625-4056-9BB2-31FBC165534B}" presName="horz1" presStyleCnt="0"/>
      <dgm:spPr/>
    </dgm:pt>
    <dgm:pt modelId="{88C83CF0-CE5F-4D15-AB4E-7052F12A0FA0}" type="pres">
      <dgm:prSet presAssocID="{BAC93348-3625-4056-9BB2-31FBC165534B}" presName="tx1" presStyleLbl="revTx" presStyleIdx="8" presStyleCnt="12"/>
      <dgm:spPr/>
    </dgm:pt>
    <dgm:pt modelId="{6A345869-8C87-45AB-B9CB-A6599BF987A4}" type="pres">
      <dgm:prSet presAssocID="{BAC93348-3625-4056-9BB2-31FBC165534B}" presName="vert1" presStyleCnt="0"/>
      <dgm:spPr/>
    </dgm:pt>
    <dgm:pt modelId="{3C1B8FC6-F3D3-4EEB-83B9-BB8520DF4231}" type="pres">
      <dgm:prSet presAssocID="{EBEBB874-A8DF-43B5-98C3-C8559356CF66}" presName="thickLine" presStyleLbl="alignNode1" presStyleIdx="9" presStyleCnt="12"/>
      <dgm:spPr/>
    </dgm:pt>
    <dgm:pt modelId="{174450D5-67EA-4DFC-81AB-DAF0B2AC48E9}" type="pres">
      <dgm:prSet presAssocID="{EBEBB874-A8DF-43B5-98C3-C8559356CF66}" presName="horz1" presStyleCnt="0"/>
      <dgm:spPr/>
    </dgm:pt>
    <dgm:pt modelId="{36AD78CD-576F-4C8D-833C-FFC60D0832A8}" type="pres">
      <dgm:prSet presAssocID="{EBEBB874-A8DF-43B5-98C3-C8559356CF66}" presName="tx1" presStyleLbl="revTx" presStyleIdx="9" presStyleCnt="12"/>
      <dgm:spPr/>
    </dgm:pt>
    <dgm:pt modelId="{7A94A447-1E60-4D70-937A-4F844E8536F3}" type="pres">
      <dgm:prSet presAssocID="{EBEBB874-A8DF-43B5-98C3-C8559356CF66}" presName="vert1" presStyleCnt="0"/>
      <dgm:spPr/>
    </dgm:pt>
    <dgm:pt modelId="{3266D03D-B5CF-4BD6-8D3A-807FE6F1D240}" type="pres">
      <dgm:prSet presAssocID="{AFD7B33E-75B0-458C-8A6F-F8FB92681F01}" presName="thickLine" presStyleLbl="alignNode1" presStyleIdx="10" presStyleCnt="12"/>
      <dgm:spPr/>
    </dgm:pt>
    <dgm:pt modelId="{C9F5F566-EBC6-4D78-A6EA-D6F0003C8E04}" type="pres">
      <dgm:prSet presAssocID="{AFD7B33E-75B0-458C-8A6F-F8FB92681F01}" presName="horz1" presStyleCnt="0"/>
      <dgm:spPr/>
    </dgm:pt>
    <dgm:pt modelId="{9D87DCE6-C138-444F-9003-F3B8F16BA6EB}" type="pres">
      <dgm:prSet presAssocID="{AFD7B33E-75B0-458C-8A6F-F8FB92681F01}" presName="tx1" presStyleLbl="revTx" presStyleIdx="10" presStyleCnt="12"/>
      <dgm:spPr/>
    </dgm:pt>
    <dgm:pt modelId="{54A2E908-1E65-4D35-B943-9DE34AEBA1FD}" type="pres">
      <dgm:prSet presAssocID="{AFD7B33E-75B0-458C-8A6F-F8FB92681F01}" presName="vert1" presStyleCnt="0"/>
      <dgm:spPr/>
    </dgm:pt>
    <dgm:pt modelId="{B01DF52C-885B-488C-8D17-6C6113C0BE7D}" type="pres">
      <dgm:prSet presAssocID="{1ED532FD-EC6F-4A66-8B55-5BAA32A5DC18}" presName="thickLine" presStyleLbl="alignNode1" presStyleIdx="11" presStyleCnt="12"/>
      <dgm:spPr/>
    </dgm:pt>
    <dgm:pt modelId="{D3751853-2D69-4714-B1C0-19577E7EC872}" type="pres">
      <dgm:prSet presAssocID="{1ED532FD-EC6F-4A66-8B55-5BAA32A5DC18}" presName="horz1" presStyleCnt="0"/>
      <dgm:spPr/>
    </dgm:pt>
    <dgm:pt modelId="{2C7AA646-1BA2-486D-8B1F-FAC6F39C7CD4}" type="pres">
      <dgm:prSet presAssocID="{1ED532FD-EC6F-4A66-8B55-5BAA32A5DC18}" presName="tx1" presStyleLbl="revTx" presStyleIdx="11" presStyleCnt="12"/>
      <dgm:spPr/>
    </dgm:pt>
    <dgm:pt modelId="{8A7DFC5C-6E0E-4A14-8D20-9BB19A444506}" type="pres">
      <dgm:prSet presAssocID="{1ED532FD-EC6F-4A66-8B55-5BAA32A5DC18}" presName="vert1" presStyleCnt="0"/>
      <dgm:spPr/>
    </dgm:pt>
  </dgm:ptLst>
  <dgm:cxnLst>
    <dgm:cxn modelId="{95189504-15CF-4118-A4AC-D74F6D8A3302}" type="presOf" srcId="{DF418F0D-E014-49DC-8D5C-2A417E221CFA}" destId="{050A237B-2DA0-4DA3-9340-7A4D18E61C2D}" srcOrd="0" destOrd="0" presId="urn:microsoft.com/office/officeart/2008/layout/LinedList"/>
    <dgm:cxn modelId="{0EF45D10-9C62-4670-8397-DBA078F4D471}" srcId="{7EE37907-CEC7-4767-AA3A-3432FC16013A}" destId="{AFCE65CA-5AE5-4A2C-9039-B714663607A0}" srcOrd="4" destOrd="0" parTransId="{DC45DD6A-9D3F-4660-8A14-A2FAAAAFB3DD}" sibTransId="{35E518E7-4422-4AF1-A72A-4B32EB899E7C}"/>
    <dgm:cxn modelId="{13EAC911-9172-4713-9EF4-B0714F7C6961}" srcId="{7EE37907-CEC7-4767-AA3A-3432FC16013A}" destId="{EBEBB874-A8DF-43B5-98C3-C8559356CF66}" srcOrd="9" destOrd="0" parTransId="{63BEC6D5-1A94-4312-8688-65680BAB674A}" sibTransId="{B44FC366-A8C3-4D91-99F0-7B24760BB111}"/>
    <dgm:cxn modelId="{22AEE216-BF4B-4B29-A992-A5D50A784FCB}" srcId="{7EE37907-CEC7-4767-AA3A-3432FC16013A}" destId="{60DB1FAA-4C74-40B9-B47F-9BA25284DDD0}" srcOrd="5" destOrd="0" parTransId="{3DF0ABAF-9EA1-4167-8056-90769189092D}" sibTransId="{E7ACEE1F-2546-433E-98CA-2A370BB31901}"/>
    <dgm:cxn modelId="{118EA521-A0E9-48B5-AFA1-3D065E0BE8C7}" type="presOf" srcId="{C167D2A9-9645-4497-A204-005336D848A2}" destId="{598A1F37-3AFC-45DA-A6E5-6CE614393651}" srcOrd="0" destOrd="0" presId="urn:microsoft.com/office/officeart/2008/layout/LinedList"/>
    <dgm:cxn modelId="{A3BA0437-A325-4E64-AEF9-ED818D0FE586}" srcId="{7EE37907-CEC7-4767-AA3A-3432FC16013A}" destId="{BAC93348-3625-4056-9BB2-31FBC165534B}" srcOrd="8" destOrd="0" parTransId="{ECBAEF94-BA1C-41F1-8621-697D48660D43}" sibTransId="{EE0AB328-1177-47A9-8765-A00B6B6D2B50}"/>
    <dgm:cxn modelId="{CD7FF337-1530-4F5A-ACC8-6A24A3069E00}" type="presOf" srcId="{DF46F1DF-655F-4ADB-9A9C-0A19BB948AFD}" destId="{2DA62D03-0D0B-4E53-AF9D-BCDBE48C9069}" srcOrd="0" destOrd="0" presId="urn:microsoft.com/office/officeart/2008/layout/LinedList"/>
    <dgm:cxn modelId="{117BF76B-A366-4BBB-A637-65CF6ACCB885}" type="presOf" srcId="{8EE9F739-C893-4E53-97B0-F7B73B10A85C}" destId="{B2285929-07D0-4C88-9D84-D0D7E0F82BDD}" srcOrd="0" destOrd="0" presId="urn:microsoft.com/office/officeart/2008/layout/LinedList"/>
    <dgm:cxn modelId="{F9FEC26D-C916-42B2-8A73-6525FCFEB185}" srcId="{7EE37907-CEC7-4767-AA3A-3432FC16013A}" destId="{AFD7B33E-75B0-458C-8A6F-F8FB92681F01}" srcOrd="10" destOrd="0" parTransId="{B3CDF95E-42C2-4BCA-AAEE-EC66A145105D}" sibTransId="{697C541E-A758-4982-AA67-0F1F035326A3}"/>
    <dgm:cxn modelId="{C532E64E-C791-4F32-9F40-DD74959E05B6}" type="presOf" srcId="{AFD7B33E-75B0-458C-8A6F-F8FB92681F01}" destId="{9D87DCE6-C138-444F-9003-F3B8F16BA6EB}" srcOrd="0" destOrd="0" presId="urn:microsoft.com/office/officeart/2008/layout/LinedList"/>
    <dgm:cxn modelId="{782FAF79-B586-4FD2-9047-B08ED452749C}" srcId="{7EE37907-CEC7-4767-AA3A-3432FC16013A}" destId="{71DA8E24-055D-466F-95B0-07401E5B5B3B}" srcOrd="1" destOrd="0" parTransId="{AA9CAE70-AA99-4743-9865-C7EDBCD4E68B}" sibTransId="{5681F160-0175-4663-806F-C6DE76F9E0AC}"/>
    <dgm:cxn modelId="{0FB8B97F-976F-4165-9C1C-D72DA8B56B11}" srcId="{7EE37907-CEC7-4767-AA3A-3432FC16013A}" destId="{1ED532FD-EC6F-4A66-8B55-5BAA32A5DC18}" srcOrd="11" destOrd="0" parTransId="{9A86E437-6AF0-431F-8240-EC6C72025DC0}" sibTransId="{992C70AB-6777-451E-A2F6-C75AFD7E855D}"/>
    <dgm:cxn modelId="{1E752584-9BB9-475F-AB51-50EC8BF88BC1}" type="presOf" srcId="{71DA8E24-055D-466F-95B0-07401E5B5B3B}" destId="{A20F65F1-8DC4-46D0-BC1C-CDC979924D9F}" srcOrd="0" destOrd="0" presId="urn:microsoft.com/office/officeart/2008/layout/LinedList"/>
    <dgm:cxn modelId="{A61A65A3-F2D4-4485-ABA1-20EFD2127D28}" type="presOf" srcId="{60DB1FAA-4C74-40B9-B47F-9BA25284DDD0}" destId="{2FC226E0-0B26-4651-A6FF-C82BCE597696}" srcOrd="0" destOrd="0" presId="urn:microsoft.com/office/officeart/2008/layout/LinedList"/>
    <dgm:cxn modelId="{1C3322AE-2B30-4522-8958-1EE7038F7384}" srcId="{7EE37907-CEC7-4767-AA3A-3432FC16013A}" destId="{C167D2A9-9645-4497-A204-005336D848A2}" srcOrd="3" destOrd="0" parTransId="{75CC62F7-B3FD-48A5-B5FF-71640B143E07}" sibTransId="{5D9E155D-5CE0-4EBF-906B-CC8B06AA5A6A}"/>
    <dgm:cxn modelId="{6B5045B0-2889-42B0-8A35-CFCC39B387C1}" srcId="{7EE37907-CEC7-4767-AA3A-3432FC16013A}" destId="{DF418F0D-E014-49DC-8D5C-2A417E221CFA}" srcOrd="2" destOrd="0" parTransId="{B94D37EF-A41A-4046-82A3-1EF0354DBA4E}" sibTransId="{F6070EC7-5772-48D2-B0B4-BBB4B2DFDDB2}"/>
    <dgm:cxn modelId="{D4D3AFB1-DE66-4A4B-ADE8-A3F4604C32AB}" type="presOf" srcId="{EBEBB874-A8DF-43B5-98C3-C8559356CF66}" destId="{36AD78CD-576F-4C8D-833C-FFC60D0832A8}" srcOrd="0" destOrd="0" presId="urn:microsoft.com/office/officeart/2008/layout/LinedList"/>
    <dgm:cxn modelId="{AF3043B8-C51C-4439-B4ED-C314EAD6C1A2}" type="presOf" srcId="{7EE37907-CEC7-4767-AA3A-3432FC16013A}" destId="{D172F38D-7166-4632-BB75-5AC8F2FC305A}" srcOrd="0" destOrd="0" presId="urn:microsoft.com/office/officeart/2008/layout/LinedList"/>
    <dgm:cxn modelId="{1E6385BD-80F0-48AC-A8DD-F0FE35BDC1C0}" type="presOf" srcId="{1ED532FD-EC6F-4A66-8B55-5BAA32A5DC18}" destId="{2C7AA646-1BA2-486D-8B1F-FAC6F39C7CD4}" srcOrd="0" destOrd="0" presId="urn:microsoft.com/office/officeart/2008/layout/LinedList"/>
    <dgm:cxn modelId="{8777D6C9-C9F0-461C-A990-834333F704B2}" srcId="{7EE37907-CEC7-4767-AA3A-3432FC16013A}" destId="{DD51BDA9-4495-494F-B3CE-CA21D292AB48}" srcOrd="6" destOrd="0" parTransId="{E2EEE426-9588-4701-B5CA-ADF86280BA65}" sibTransId="{A9EDB685-ACC8-42C4-921C-67A52D959851}"/>
    <dgm:cxn modelId="{556031CA-3F4F-48F6-ABDD-4BEB8F473A43}" type="presOf" srcId="{DD51BDA9-4495-494F-B3CE-CA21D292AB48}" destId="{A2F0D93B-9F4C-4E76-88FD-8D67107E31CC}" srcOrd="0" destOrd="0" presId="urn:microsoft.com/office/officeart/2008/layout/LinedList"/>
    <dgm:cxn modelId="{34350CD0-A9D5-4133-96F1-33E5F81BD259}" srcId="{7EE37907-CEC7-4767-AA3A-3432FC16013A}" destId="{8EE9F739-C893-4E53-97B0-F7B73B10A85C}" srcOrd="0" destOrd="0" parTransId="{66A15848-D598-4270-BB95-F61A7E1898FA}" sibTransId="{37A7E425-D05C-4581-A887-B9A5AF630C1A}"/>
    <dgm:cxn modelId="{FE6236DA-49C6-4816-86F5-A6B2CCCDA5EC}" type="presOf" srcId="{AFCE65CA-5AE5-4A2C-9039-B714663607A0}" destId="{D2EAFDCE-073F-4CEF-820A-F063A6B2B71C}" srcOrd="0" destOrd="0" presId="urn:microsoft.com/office/officeart/2008/layout/LinedList"/>
    <dgm:cxn modelId="{87029DEA-05D1-44D1-9FFA-4C1E2495D1FA}" type="presOf" srcId="{BAC93348-3625-4056-9BB2-31FBC165534B}" destId="{88C83CF0-CE5F-4D15-AB4E-7052F12A0FA0}" srcOrd="0" destOrd="0" presId="urn:microsoft.com/office/officeart/2008/layout/LinedList"/>
    <dgm:cxn modelId="{AD21D0F7-5ABE-4078-95EB-B8DC1631826F}" srcId="{7EE37907-CEC7-4767-AA3A-3432FC16013A}" destId="{DF46F1DF-655F-4ADB-9A9C-0A19BB948AFD}" srcOrd="7" destOrd="0" parTransId="{E77F1A69-603D-4220-BB61-B26624F15747}" sibTransId="{4A010640-5580-4BA5-9AC9-A6A4BB788A26}"/>
    <dgm:cxn modelId="{5E025FE9-AF97-4055-8F7C-50F1ED3D004B}" type="presParOf" srcId="{D172F38D-7166-4632-BB75-5AC8F2FC305A}" destId="{EB5E5C7E-7AD7-4AE3-9BB0-8777F31FEA88}" srcOrd="0" destOrd="0" presId="urn:microsoft.com/office/officeart/2008/layout/LinedList"/>
    <dgm:cxn modelId="{40049A99-7FE7-47D5-8845-88EACA5F0774}" type="presParOf" srcId="{D172F38D-7166-4632-BB75-5AC8F2FC305A}" destId="{07C580F6-5F01-41CA-8F8E-667AB09D8715}" srcOrd="1" destOrd="0" presId="urn:microsoft.com/office/officeart/2008/layout/LinedList"/>
    <dgm:cxn modelId="{FC22A0B9-06C9-4301-9E2A-BA58CCE4E452}" type="presParOf" srcId="{07C580F6-5F01-41CA-8F8E-667AB09D8715}" destId="{B2285929-07D0-4C88-9D84-D0D7E0F82BDD}" srcOrd="0" destOrd="0" presId="urn:microsoft.com/office/officeart/2008/layout/LinedList"/>
    <dgm:cxn modelId="{94826FAB-DAD2-430D-A820-EAFFF860D90B}" type="presParOf" srcId="{07C580F6-5F01-41CA-8F8E-667AB09D8715}" destId="{A542A208-7478-4B0C-9968-F1434CAC3744}" srcOrd="1" destOrd="0" presId="urn:microsoft.com/office/officeart/2008/layout/LinedList"/>
    <dgm:cxn modelId="{1ACD5D5E-0CBD-4300-8376-EE935F785DCE}" type="presParOf" srcId="{D172F38D-7166-4632-BB75-5AC8F2FC305A}" destId="{B7B6DA8D-040A-4E8C-8CD0-1A67A5FAD968}" srcOrd="2" destOrd="0" presId="urn:microsoft.com/office/officeart/2008/layout/LinedList"/>
    <dgm:cxn modelId="{05971846-2834-4678-BF29-0D7DA007830C}" type="presParOf" srcId="{D172F38D-7166-4632-BB75-5AC8F2FC305A}" destId="{336493F3-3D8B-4438-BA05-FC6987A52C87}" srcOrd="3" destOrd="0" presId="urn:microsoft.com/office/officeart/2008/layout/LinedList"/>
    <dgm:cxn modelId="{A1307801-6DBB-43EA-A99E-5065E367EFAE}" type="presParOf" srcId="{336493F3-3D8B-4438-BA05-FC6987A52C87}" destId="{A20F65F1-8DC4-46D0-BC1C-CDC979924D9F}" srcOrd="0" destOrd="0" presId="urn:microsoft.com/office/officeart/2008/layout/LinedList"/>
    <dgm:cxn modelId="{3EB7685D-C316-486E-8D35-B0390709E2C8}" type="presParOf" srcId="{336493F3-3D8B-4438-BA05-FC6987A52C87}" destId="{1DC5F0E4-AC7C-4A43-B3FB-23B0BD2B0933}" srcOrd="1" destOrd="0" presId="urn:microsoft.com/office/officeart/2008/layout/LinedList"/>
    <dgm:cxn modelId="{D294DC50-6904-4267-819F-EEA9D1EEEC3C}" type="presParOf" srcId="{D172F38D-7166-4632-BB75-5AC8F2FC305A}" destId="{42818415-DB62-448E-8935-73B279261A64}" srcOrd="4" destOrd="0" presId="urn:microsoft.com/office/officeart/2008/layout/LinedList"/>
    <dgm:cxn modelId="{E9EEBBDD-7F93-4F7D-B892-4A2552387BB2}" type="presParOf" srcId="{D172F38D-7166-4632-BB75-5AC8F2FC305A}" destId="{1D9100BE-1042-4A78-B2DE-775CCD74751F}" srcOrd="5" destOrd="0" presId="urn:microsoft.com/office/officeart/2008/layout/LinedList"/>
    <dgm:cxn modelId="{BE021C0A-8DA3-4F11-B0D9-E9E23DA6A767}" type="presParOf" srcId="{1D9100BE-1042-4A78-B2DE-775CCD74751F}" destId="{050A237B-2DA0-4DA3-9340-7A4D18E61C2D}" srcOrd="0" destOrd="0" presId="urn:microsoft.com/office/officeart/2008/layout/LinedList"/>
    <dgm:cxn modelId="{2F0F088D-7A4A-42A5-A890-D500832376D5}" type="presParOf" srcId="{1D9100BE-1042-4A78-B2DE-775CCD74751F}" destId="{52C922D1-4398-4FB1-BBF7-B37047A3E828}" srcOrd="1" destOrd="0" presId="urn:microsoft.com/office/officeart/2008/layout/LinedList"/>
    <dgm:cxn modelId="{A0145DD6-5D7C-4CB6-A36B-C9ED37500AA1}" type="presParOf" srcId="{D172F38D-7166-4632-BB75-5AC8F2FC305A}" destId="{A4CA1395-1FD6-4B3A-B7D0-0A75022DC2B0}" srcOrd="6" destOrd="0" presId="urn:microsoft.com/office/officeart/2008/layout/LinedList"/>
    <dgm:cxn modelId="{95C81B99-0370-4A21-9C09-D95EFA5F4939}" type="presParOf" srcId="{D172F38D-7166-4632-BB75-5AC8F2FC305A}" destId="{89B3BD2B-989C-4F92-B597-7F20D781E5EC}" srcOrd="7" destOrd="0" presId="urn:microsoft.com/office/officeart/2008/layout/LinedList"/>
    <dgm:cxn modelId="{2D28EE32-AE9E-4ABF-8A94-E0A4ADCF4F4B}" type="presParOf" srcId="{89B3BD2B-989C-4F92-B597-7F20D781E5EC}" destId="{598A1F37-3AFC-45DA-A6E5-6CE614393651}" srcOrd="0" destOrd="0" presId="urn:microsoft.com/office/officeart/2008/layout/LinedList"/>
    <dgm:cxn modelId="{5288C072-D182-4725-95F9-4E13D423C742}" type="presParOf" srcId="{89B3BD2B-989C-4F92-B597-7F20D781E5EC}" destId="{A9020E81-7D88-4BA4-99F1-C8AD789B9C36}" srcOrd="1" destOrd="0" presId="urn:microsoft.com/office/officeart/2008/layout/LinedList"/>
    <dgm:cxn modelId="{BC0A07FE-CEA3-4103-939D-C08D098414E6}" type="presParOf" srcId="{D172F38D-7166-4632-BB75-5AC8F2FC305A}" destId="{E8B94DFE-9A3D-4192-997C-50D200217E85}" srcOrd="8" destOrd="0" presId="urn:microsoft.com/office/officeart/2008/layout/LinedList"/>
    <dgm:cxn modelId="{D18B3E2D-8A99-42A4-9861-D56F7615FFC4}" type="presParOf" srcId="{D172F38D-7166-4632-BB75-5AC8F2FC305A}" destId="{56F955C8-F1F8-4DA1-B167-EC25EE1AAA4D}" srcOrd="9" destOrd="0" presId="urn:microsoft.com/office/officeart/2008/layout/LinedList"/>
    <dgm:cxn modelId="{5F0EB0F8-09FC-4DE5-ACF4-EFDE3B1F0451}" type="presParOf" srcId="{56F955C8-F1F8-4DA1-B167-EC25EE1AAA4D}" destId="{D2EAFDCE-073F-4CEF-820A-F063A6B2B71C}" srcOrd="0" destOrd="0" presId="urn:microsoft.com/office/officeart/2008/layout/LinedList"/>
    <dgm:cxn modelId="{50532828-4FDC-4895-9C02-7FF7D7EC6B11}" type="presParOf" srcId="{56F955C8-F1F8-4DA1-B167-EC25EE1AAA4D}" destId="{493A9E69-6A00-4E04-AA0F-2A033F1E74F9}" srcOrd="1" destOrd="0" presId="urn:microsoft.com/office/officeart/2008/layout/LinedList"/>
    <dgm:cxn modelId="{4B0CF315-F793-42AA-811F-C16BD0ACD2C9}" type="presParOf" srcId="{D172F38D-7166-4632-BB75-5AC8F2FC305A}" destId="{6A9AFD9E-900D-4911-AF33-266C5501FCA6}" srcOrd="10" destOrd="0" presId="urn:microsoft.com/office/officeart/2008/layout/LinedList"/>
    <dgm:cxn modelId="{645B636F-F6B4-499F-825E-12842FDCC44E}" type="presParOf" srcId="{D172F38D-7166-4632-BB75-5AC8F2FC305A}" destId="{01CC9591-C5CA-4728-8130-B61DE90B84E0}" srcOrd="11" destOrd="0" presId="urn:microsoft.com/office/officeart/2008/layout/LinedList"/>
    <dgm:cxn modelId="{43CF3CD1-D99A-4219-A39B-BAB6EB1896F5}" type="presParOf" srcId="{01CC9591-C5CA-4728-8130-B61DE90B84E0}" destId="{2FC226E0-0B26-4651-A6FF-C82BCE597696}" srcOrd="0" destOrd="0" presId="urn:microsoft.com/office/officeart/2008/layout/LinedList"/>
    <dgm:cxn modelId="{0A146DD4-422D-4DB2-965F-19D476053C6D}" type="presParOf" srcId="{01CC9591-C5CA-4728-8130-B61DE90B84E0}" destId="{980A9D23-7799-4432-9635-A4E2B4D7A4A4}" srcOrd="1" destOrd="0" presId="urn:microsoft.com/office/officeart/2008/layout/LinedList"/>
    <dgm:cxn modelId="{E6E1647A-83B4-44AF-8057-370D6CCB04C0}" type="presParOf" srcId="{D172F38D-7166-4632-BB75-5AC8F2FC305A}" destId="{68A30F88-53D1-446B-B6EB-0010DD1842B0}" srcOrd="12" destOrd="0" presId="urn:microsoft.com/office/officeart/2008/layout/LinedList"/>
    <dgm:cxn modelId="{8E64DF0E-8FE8-4206-84AE-640D68FF420D}" type="presParOf" srcId="{D172F38D-7166-4632-BB75-5AC8F2FC305A}" destId="{F8030DD1-4802-4F41-86E4-6762AE005EB5}" srcOrd="13" destOrd="0" presId="urn:microsoft.com/office/officeart/2008/layout/LinedList"/>
    <dgm:cxn modelId="{625E68F5-39FB-4504-BE5E-3F1CE95714E9}" type="presParOf" srcId="{F8030DD1-4802-4F41-86E4-6762AE005EB5}" destId="{A2F0D93B-9F4C-4E76-88FD-8D67107E31CC}" srcOrd="0" destOrd="0" presId="urn:microsoft.com/office/officeart/2008/layout/LinedList"/>
    <dgm:cxn modelId="{9ACF789F-B5F5-47E2-ABB6-13C86913FD5F}" type="presParOf" srcId="{F8030DD1-4802-4F41-86E4-6762AE005EB5}" destId="{0F652B7F-E2CC-41E4-B255-AB3F0C9AD2B4}" srcOrd="1" destOrd="0" presId="urn:microsoft.com/office/officeart/2008/layout/LinedList"/>
    <dgm:cxn modelId="{2BBB7424-7903-44EA-848E-722D8C442821}" type="presParOf" srcId="{D172F38D-7166-4632-BB75-5AC8F2FC305A}" destId="{2DE25592-28A1-4581-8F60-B1AB6B82399A}" srcOrd="14" destOrd="0" presId="urn:microsoft.com/office/officeart/2008/layout/LinedList"/>
    <dgm:cxn modelId="{9F88794C-DE93-41BC-AAE6-2D82334DE882}" type="presParOf" srcId="{D172F38D-7166-4632-BB75-5AC8F2FC305A}" destId="{78CAB413-D872-4EEB-93C1-3796C9E809DF}" srcOrd="15" destOrd="0" presId="urn:microsoft.com/office/officeart/2008/layout/LinedList"/>
    <dgm:cxn modelId="{78A23D13-835B-47F7-9347-96F78D3AD8CA}" type="presParOf" srcId="{78CAB413-D872-4EEB-93C1-3796C9E809DF}" destId="{2DA62D03-0D0B-4E53-AF9D-BCDBE48C9069}" srcOrd="0" destOrd="0" presId="urn:microsoft.com/office/officeart/2008/layout/LinedList"/>
    <dgm:cxn modelId="{28E16913-6EF6-4258-B46A-30453348509E}" type="presParOf" srcId="{78CAB413-D872-4EEB-93C1-3796C9E809DF}" destId="{14A4350E-5CC1-4485-8A87-953E004E8A07}" srcOrd="1" destOrd="0" presId="urn:microsoft.com/office/officeart/2008/layout/LinedList"/>
    <dgm:cxn modelId="{0949D40F-A656-4AE1-864C-FE2E7995B9AB}" type="presParOf" srcId="{D172F38D-7166-4632-BB75-5AC8F2FC305A}" destId="{B8D4BA92-04BA-4443-B822-5FB58719982C}" srcOrd="16" destOrd="0" presId="urn:microsoft.com/office/officeart/2008/layout/LinedList"/>
    <dgm:cxn modelId="{8475376F-55E6-4A77-AF3F-3BB98B941506}" type="presParOf" srcId="{D172F38D-7166-4632-BB75-5AC8F2FC305A}" destId="{E0E7A282-69D0-4650-9D0A-62A5125052BA}" srcOrd="17" destOrd="0" presId="urn:microsoft.com/office/officeart/2008/layout/LinedList"/>
    <dgm:cxn modelId="{57817905-3BDB-4B2D-8CA1-8034F26E2233}" type="presParOf" srcId="{E0E7A282-69D0-4650-9D0A-62A5125052BA}" destId="{88C83CF0-CE5F-4D15-AB4E-7052F12A0FA0}" srcOrd="0" destOrd="0" presId="urn:microsoft.com/office/officeart/2008/layout/LinedList"/>
    <dgm:cxn modelId="{B911D8EF-25C6-4E6E-85E8-E6771ED10DBC}" type="presParOf" srcId="{E0E7A282-69D0-4650-9D0A-62A5125052BA}" destId="{6A345869-8C87-45AB-B9CB-A6599BF987A4}" srcOrd="1" destOrd="0" presId="urn:microsoft.com/office/officeart/2008/layout/LinedList"/>
    <dgm:cxn modelId="{74522A0E-3E65-4C73-84C0-C8D2EC0D85C0}" type="presParOf" srcId="{D172F38D-7166-4632-BB75-5AC8F2FC305A}" destId="{3C1B8FC6-F3D3-4EEB-83B9-BB8520DF4231}" srcOrd="18" destOrd="0" presId="urn:microsoft.com/office/officeart/2008/layout/LinedList"/>
    <dgm:cxn modelId="{ACE5D3CD-C1F6-4A6F-A525-AF60D0E737A9}" type="presParOf" srcId="{D172F38D-7166-4632-BB75-5AC8F2FC305A}" destId="{174450D5-67EA-4DFC-81AB-DAF0B2AC48E9}" srcOrd="19" destOrd="0" presId="urn:microsoft.com/office/officeart/2008/layout/LinedList"/>
    <dgm:cxn modelId="{D9D7D20E-5645-4302-B501-5C005633C16E}" type="presParOf" srcId="{174450D5-67EA-4DFC-81AB-DAF0B2AC48E9}" destId="{36AD78CD-576F-4C8D-833C-FFC60D0832A8}" srcOrd="0" destOrd="0" presId="urn:microsoft.com/office/officeart/2008/layout/LinedList"/>
    <dgm:cxn modelId="{213DBD3A-65CA-4CFB-BFFA-D574BD224D87}" type="presParOf" srcId="{174450D5-67EA-4DFC-81AB-DAF0B2AC48E9}" destId="{7A94A447-1E60-4D70-937A-4F844E8536F3}" srcOrd="1" destOrd="0" presId="urn:microsoft.com/office/officeart/2008/layout/LinedList"/>
    <dgm:cxn modelId="{5F0C0A13-7D15-4762-BF5D-018CB7E79BDC}" type="presParOf" srcId="{D172F38D-7166-4632-BB75-5AC8F2FC305A}" destId="{3266D03D-B5CF-4BD6-8D3A-807FE6F1D240}" srcOrd="20" destOrd="0" presId="urn:microsoft.com/office/officeart/2008/layout/LinedList"/>
    <dgm:cxn modelId="{EA5C0B11-C398-402F-A04F-19F5585FEB04}" type="presParOf" srcId="{D172F38D-7166-4632-BB75-5AC8F2FC305A}" destId="{C9F5F566-EBC6-4D78-A6EA-D6F0003C8E04}" srcOrd="21" destOrd="0" presId="urn:microsoft.com/office/officeart/2008/layout/LinedList"/>
    <dgm:cxn modelId="{8BF94DF4-ACF7-4984-B5CC-D4E41CD4147E}" type="presParOf" srcId="{C9F5F566-EBC6-4D78-A6EA-D6F0003C8E04}" destId="{9D87DCE6-C138-444F-9003-F3B8F16BA6EB}" srcOrd="0" destOrd="0" presId="urn:microsoft.com/office/officeart/2008/layout/LinedList"/>
    <dgm:cxn modelId="{B875F838-3CF2-4ACF-B8C2-44C9CF4333E5}" type="presParOf" srcId="{C9F5F566-EBC6-4D78-A6EA-D6F0003C8E04}" destId="{54A2E908-1E65-4D35-B943-9DE34AEBA1FD}" srcOrd="1" destOrd="0" presId="urn:microsoft.com/office/officeart/2008/layout/LinedList"/>
    <dgm:cxn modelId="{9D353676-0360-49C4-BCE5-80532308DE73}" type="presParOf" srcId="{D172F38D-7166-4632-BB75-5AC8F2FC305A}" destId="{B01DF52C-885B-488C-8D17-6C6113C0BE7D}" srcOrd="22" destOrd="0" presId="urn:microsoft.com/office/officeart/2008/layout/LinedList"/>
    <dgm:cxn modelId="{0532CC20-B6E2-4EB2-8A55-3992099F769F}" type="presParOf" srcId="{D172F38D-7166-4632-BB75-5AC8F2FC305A}" destId="{D3751853-2D69-4714-B1C0-19577E7EC872}" srcOrd="23" destOrd="0" presId="urn:microsoft.com/office/officeart/2008/layout/LinedList"/>
    <dgm:cxn modelId="{303F89DE-43C2-4036-98A9-660E94B5A12D}" type="presParOf" srcId="{D3751853-2D69-4714-B1C0-19577E7EC872}" destId="{2C7AA646-1BA2-486D-8B1F-FAC6F39C7CD4}" srcOrd="0" destOrd="0" presId="urn:microsoft.com/office/officeart/2008/layout/LinedList"/>
    <dgm:cxn modelId="{3B5897C2-2AAA-47D0-8C96-9CA2BFCAE2A5}" type="presParOf" srcId="{D3751853-2D69-4714-B1C0-19577E7EC872}" destId="{8A7DFC5C-6E0E-4A14-8D20-9BB19A44450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62516-FB9B-454A-9EC3-03426A58FE4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E82C3781-DE08-4C77-AFEE-5A5BA369ED22}">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жауапкершілігі;</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F343C8BA-F1CD-426B-91F6-250F2057E24C}" type="parTrans" cxnId="{497D39D5-40CE-4F50-A215-E407959A7A0A}">
      <dgm:prSet/>
      <dgm:spPr/>
      <dgm:t>
        <a:bodyPr/>
        <a:lstStyle/>
        <a:p>
          <a:endParaRPr lang="ru-KZ" sz="1400"/>
        </a:p>
      </dgm:t>
    </dgm:pt>
    <dgm:pt modelId="{70779394-CB23-413E-AA8F-235810DC1A95}" type="sibTrans" cxnId="{497D39D5-40CE-4F50-A215-E407959A7A0A}">
      <dgm:prSet/>
      <dgm:spPr/>
      <dgm:t>
        <a:bodyPr/>
        <a:lstStyle/>
        <a:p>
          <a:endParaRPr lang="ru-KZ" sz="1400"/>
        </a:p>
      </dgm:t>
    </dgm:pt>
    <dgm:pt modelId="{7AC20F4D-E330-40EA-93B5-9FD880F0392C}">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сыбайлас жемқорлықтан тыс болу;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11E0C4FF-AAD8-46D9-AE34-0678058FC4FF}" type="parTrans" cxnId="{B9879DEF-ED55-4F28-82C3-C33C02664B7C}">
      <dgm:prSet/>
      <dgm:spPr/>
      <dgm:t>
        <a:bodyPr/>
        <a:lstStyle/>
        <a:p>
          <a:endParaRPr lang="ru-KZ" sz="1400"/>
        </a:p>
      </dgm:t>
    </dgm:pt>
    <dgm:pt modelId="{18F58075-AAAC-4069-A26B-E58BE36A1532}" type="sibTrans" cxnId="{B9879DEF-ED55-4F28-82C3-C33C02664B7C}">
      <dgm:prSet/>
      <dgm:spPr/>
      <dgm:t>
        <a:bodyPr/>
        <a:lstStyle/>
        <a:p>
          <a:endParaRPr lang="ru-KZ" sz="1400"/>
        </a:p>
      </dgm:t>
    </dgm:pt>
    <dgm:pt modelId="{C9C06FBE-DA55-4367-AF08-742EF68198EC}">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қызметті ынталандыру және оларды қорғау мен жан-жақты қолдауды қамтамасыз ету;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752E56FB-FDBF-46AC-90D3-E713169D16FB}" type="parTrans" cxnId="{6B18F72C-E3AF-4815-9425-56B77B13F7A3}">
      <dgm:prSet/>
      <dgm:spPr/>
      <dgm:t>
        <a:bodyPr/>
        <a:lstStyle/>
        <a:p>
          <a:endParaRPr lang="ru-KZ" sz="1400"/>
        </a:p>
      </dgm:t>
    </dgm:pt>
    <dgm:pt modelId="{263EDB77-A535-45FC-A445-6C673FF5D6F1}" type="sibTrans" cxnId="{6B18F72C-E3AF-4815-9425-56B77B13F7A3}">
      <dgm:prSet/>
      <dgm:spPr/>
      <dgm:t>
        <a:bodyPr/>
        <a:lstStyle/>
        <a:p>
          <a:endParaRPr lang="ru-KZ" sz="1400"/>
        </a:p>
      </dgm:t>
    </dgm:pt>
    <dgm:pt modelId="{07B3DBCC-F16D-49EE-AD55-37EF9CE84CE2}">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отандық тауарлар шығарушыларды, жұмыс орындаушыларын  және қызмет көрсетушілерді қолдау;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A5010AC3-C24E-464A-ABEC-C17CF804F3C7}" type="parTrans" cxnId="{041EDE7F-CEB0-40FC-B842-894CFC6F36BF}">
      <dgm:prSet/>
      <dgm:spPr/>
      <dgm:t>
        <a:bodyPr/>
        <a:lstStyle/>
        <a:p>
          <a:endParaRPr lang="ru-KZ" sz="1400"/>
        </a:p>
      </dgm:t>
    </dgm:pt>
    <dgm:pt modelId="{EFA0A719-44D7-4C37-83CB-7314884BE212}" type="sibTrans" cxnId="{041EDE7F-CEB0-40FC-B842-894CFC6F36BF}">
      <dgm:prSet/>
      <dgm:spPr/>
      <dgm:t>
        <a:bodyPr/>
        <a:lstStyle/>
        <a:p>
          <a:endParaRPr lang="ru-KZ" sz="1400"/>
        </a:p>
      </dgm:t>
    </dgm:pt>
    <dgm:pt modelId="{66E5A896-3455-4E95-A9DD-334C04C51B74}">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ісіне мемлекеттің заңсыз араласуына жол бермеу;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8497E1B1-6B2E-4286-A441-878DA5E70D99}" type="parTrans" cxnId="{BB5D22EF-3EBD-44D8-A4C4-843911D1E83B}">
      <dgm:prSet/>
      <dgm:spPr/>
      <dgm:t>
        <a:bodyPr/>
        <a:lstStyle/>
        <a:p>
          <a:endParaRPr lang="ru-KZ" sz="1400"/>
        </a:p>
      </dgm:t>
    </dgm:pt>
    <dgm:pt modelId="{3C9D9724-3CFF-486E-832E-8F8A98811A97}" type="sibTrans" cxnId="{BB5D22EF-3EBD-44D8-A4C4-843911D1E83B}">
      <dgm:prSet/>
      <dgm:spPr/>
      <dgm:t>
        <a:bodyPr/>
        <a:lstStyle/>
        <a:p>
          <a:endParaRPr lang="ru-KZ" sz="1400"/>
        </a:p>
      </dgm:t>
    </dgm:pt>
    <dgm:pt modelId="{2B877BFD-9F98-4561-8DD1-1820C7D0EE51}">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құқық шығармашылығына қатысуы;</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05B4A590-BD96-4EC7-A8B9-4E6EE472B3F1}" type="parTrans" cxnId="{BE2A2CA4-3E39-4535-8B99-CDE930BD8884}">
      <dgm:prSet/>
      <dgm:spPr/>
      <dgm:t>
        <a:bodyPr/>
        <a:lstStyle/>
        <a:p>
          <a:endParaRPr lang="ru-KZ" sz="1400"/>
        </a:p>
      </dgm:t>
    </dgm:pt>
    <dgm:pt modelId="{831FC848-C07E-4794-8F37-49BE7156F539}" type="sibTrans" cxnId="{BE2A2CA4-3E39-4535-8B99-CDE930BD8884}">
      <dgm:prSet/>
      <dgm:spPr/>
      <dgm:t>
        <a:bodyPr/>
        <a:lstStyle/>
        <a:p>
          <a:endParaRPr lang="ru-KZ" sz="1400"/>
        </a:p>
      </dgm:t>
    </dgm:pt>
    <dgm:pt modelId="{38D9C88A-741F-4CA3-8EF9-81385C0AA0A9}">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кәсіпкерліктің әлеуметтік жауапкершілігін ынталандыру;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D5DE8BD9-5737-4CB4-82F3-C1A4B0059276}" type="parTrans" cxnId="{E13F9586-C702-4B01-9DC1-AD88959261A3}">
      <dgm:prSet/>
      <dgm:spPr/>
      <dgm:t>
        <a:bodyPr/>
        <a:lstStyle/>
        <a:p>
          <a:endParaRPr lang="ru-KZ" sz="1400"/>
        </a:p>
      </dgm:t>
    </dgm:pt>
    <dgm:pt modelId="{0B8840F5-BC97-48FD-8B4A-0060FC38153B}" type="sibTrans" cxnId="{E13F9586-C702-4B01-9DC1-AD88959261A3}">
      <dgm:prSet/>
      <dgm:spPr/>
      <dgm:t>
        <a:bodyPr/>
        <a:lstStyle/>
        <a:p>
          <a:endParaRPr lang="ru-KZ" sz="1400"/>
        </a:p>
      </dgm:t>
    </dgm:pt>
    <dgm:pt modelId="{C58A78F1-DF6D-4D3A-819F-6055A4B05FAF}">
      <dgm:prSet custT="1"/>
      <dgm:spPr/>
      <dgm:t>
        <a:bodyPr/>
        <a:lstStyle/>
        <a:p>
          <a:r>
            <a:rPr lang="kk-KZ"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қызметке мемлекеттің қатысуын шектеу;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7A61E9E8-D60E-48D9-B457-BAE1CD2F624B}" type="parTrans" cxnId="{BE36C3B6-87CF-43AD-84F9-0503BD5FFAC0}">
      <dgm:prSet/>
      <dgm:spPr/>
      <dgm:t>
        <a:bodyPr/>
        <a:lstStyle/>
        <a:p>
          <a:endParaRPr lang="ru-KZ" sz="1400"/>
        </a:p>
      </dgm:t>
    </dgm:pt>
    <dgm:pt modelId="{2506F576-3744-49ED-9364-DD0E80A164B9}" type="sibTrans" cxnId="{BE36C3B6-87CF-43AD-84F9-0503BD5FFAC0}">
      <dgm:prSet/>
      <dgm:spPr/>
      <dgm:t>
        <a:bodyPr/>
        <a:lstStyle/>
        <a:p>
          <a:endParaRPr lang="ru-KZ" sz="1400"/>
        </a:p>
      </dgm:t>
    </dgm:pt>
    <dgm:pt modelId="{7B388832-7B96-4E0C-9593-B01BE502E6CD}">
      <dgm:prSet custT="1"/>
      <dgm:spPr/>
      <dgm:t>
        <a:bodyPr/>
        <a:lstStyle/>
        <a:p>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саласында өзін-өзі реттеушілікті дамыту</a:t>
          </a:r>
          <a:endParaRPr lang="ru-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D5636B5D-35EB-48FE-BF5A-2A36E085A04A}" type="parTrans" cxnId="{C256CC64-A37B-4B3C-96F7-E90E013A350D}">
      <dgm:prSet/>
      <dgm:spPr/>
      <dgm:t>
        <a:bodyPr/>
        <a:lstStyle/>
        <a:p>
          <a:endParaRPr lang="ru-KZ" sz="1400"/>
        </a:p>
      </dgm:t>
    </dgm:pt>
    <dgm:pt modelId="{9761A8A0-6835-48C9-8BB0-369A89444AF9}" type="sibTrans" cxnId="{C256CC64-A37B-4B3C-96F7-E90E013A350D}">
      <dgm:prSet/>
      <dgm:spPr/>
      <dgm:t>
        <a:bodyPr/>
        <a:lstStyle/>
        <a:p>
          <a:endParaRPr lang="ru-KZ" sz="1400"/>
        </a:p>
      </dgm:t>
    </dgm:pt>
    <dgm:pt modelId="{D6690EAA-EFD8-40CC-BFB7-116C8E03F303}" type="pres">
      <dgm:prSet presAssocID="{28562516-FB9B-454A-9EC3-03426A58FE45}" presName="vert0" presStyleCnt="0">
        <dgm:presLayoutVars>
          <dgm:dir/>
          <dgm:animOne val="branch"/>
          <dgm:animLvl val="lvl"/>
        </dgm:presLayoutVars>
      </dgm:prSet>
      <dgm:spPr/>
    </dgm:pt>
    <dgm:pt modelId="{5A0F5CCA-2CEE-4692-A8AD-D9341FFB1378}" type="pres">
      <dgm:prSet presAssocID="{E82C3781-DE08-4C77-AFEE-5A5BA369ED22}" presName="thickLine" presStyleLbl="alignNode1" presStyleIdx="0" presStyleCnt="9"/>
      <dgm:spPr/>
    </dgm:pt>
    <dgm:pt modelId="{6613E020-70D8-4A59-A39E-390B5A5B4493}" type="pres">
      <dgm:prSet presAssocID="{E82C3781-DE08-4C77-AFEE-5A5BA369ED22}" presName="horz1" presStyleCnt="0"/>
      <dgm:spPr/>
    </dgm:pt>
    <dgm:pt modelId="{ECC89D30-6882-40C5-9EB7-941188898A19}" type="pres">
      <dgm:prSet presAssocID="{E82C3781-DE08-4C77-AFEE-5A5BA369ED22}" presName="tx1" presStyleLbl="revTx" presStyleIdx="0" presStyleCnt="9"/>
      <dgm:spPr/>
    </dgm:pt>
    <dgm:pt modelId="{2A8B3A47-5972-42BC-8EBE-B625B59DF284}" type="pres">
      <dgm:prSet presAssocID="{E82C3781-DE08-4C77-AFEE-5A5BA369ED22}" presName="vert1" presStyleCnt="0"/>
      <dgm:spPr/>
    </dgm:pt>
    <dgm:pt modelId="{2494DEAB-AC8C-403F-81CB-30786842FBEF}" type="pres">
      <dgm:prSet presAssocID="{7AC20F4D-E330-40EA-93B5-9FD880F0392C}" presName="thickLine" presStyleLbl="alignNode1" presStyleIdx="1" presStyleCnt="9"/>
      <dgm:spPr/>
    </dgm:pt>
    <dgm:pt modelId="{D95758A1-1979-40FF-A826-CB34913AC416}" type="pres">
      <dgm:prSet presAssocID="{7AC20F4D-E330-40EA-93B5-9FD880F0392C}" presName="horz1" presStyleCnt="0"/>
      <dgm:spPr/>
    </dgm:pt>
    <dgm:pt modelId="{5835ACA8-17AB-41FA-883C-CDF510ACBB0C}" type="pres">
      <dgm:prSet presAssocID="{7AC20F4D-E330-40EA-93B5-9FD880F0392C}" presName="tx1" presStyleLbl="revTx" presStyleIdx="1" presStyleCnt="9"/>
      <dgm:spPr/>
    </dgm:pt>
    <dgm:pt modelId="{6B231DBB-DE16-4EB1-B039-7282ACE6EBE4}" type="pres">
      <dgm:prSet presAssocID="{7AC20F4D-E330-40EA-93B5-9FD880F0392C}" presName="vert1" presStyleCnt="0"/>
      <dgm:spPr/>
    </dgm:pt>
    <dgm:pt modelId="{106BBE38-14AA-477A-8BD8-FE98A7B23685}" type="pres">
      <dgm:prSet presAssocID="{C9C06FBE-DA55-4367-AF08-742EF68198EC}" presName="thickLine" presStyleLbl="alignNode1" presStyleIdx="2" presStyleCnt="9"/>
      <dgm:spPr/>
    </dgm:pt>
    <dgm:pt modelId="{5D4B5D0F-0391-44E0-9D5F-990E1EE022A5}" type="pres">
      <dgm:prSet presAssocID="{C9C06FBE-DA55-4367-AF08-742EF68198EC}" presName="horz1" presStyleCnt="0"/>
      <dgm:spPr/>
    </dgm:pt>
    <dgm:pt modelId="{1F3849C7-5E39-4365-89AB-FF6F9C269775}" type="pres">
      <dgm:prSet presAssocID="{C9C06FBE-DA55-4367-AF08-742EF68198EC}" presName="tx1" presStyleLbl="revTx" presStyleIdx="2" presStyleCnt="9"/>
      <dgm:spPr/>
    </dgm:pt>
    <dgm:pt modelId="{CD2C2FF1-8EFD-48E7-97E1-AD6FCD3681BB}" type="pres">
      <dgm:prSet presAssocID="{C9C06FBE-DA55-4367-AF08-742EF68198EC}" presName="vert1" presStyleCnt="0"/>
      <dgm:spPr/>
    </dgm:pt>
    <dgm:pt modelId="{51EAF746-017C-4568-8156-38F63885BBF8}" type="pres">
      <dgm:prSet presAssocID="{07B3DBCC-F16D-49EE-AD55-37EF9CE84CE2}" presName="thickLine" presStyleLbl="alignNode1" presStyleIdx="3" presStyleCnt="9"/>
      <dgm:spPr/>
    </dgm:pt>
    <dgm:pt modelId="{5D72C289-DF10-4B71-992B-9282DE8CBB82}" type="pres">
      <dgm:prSet presAssocID="{07B3DBCC-F16D-49EE-AD55-37EF9CE84CE2}" presName="horz1" presStyleCnt="0"/>
      <dgm:spPr/>
    </dgm:pt>
    <dgm:pt modelId="{FF9D984A-A456-4576-8C9C-BA5EEB7EE54C}" type="pres">
      <dgm:prSet presAssocID="{07B3DBCC-F16D-49EE-AD55-37EF9CE84CE2}" presName="tx1" presStyleLbl="revTx" presStyleIdx="3" presStyleCnt="9"/>
      <dgm:spPr/>
    </dgm:pt>
    <dgm:pt modelId="{CCC6502E-ACFB-4AAF-8BC6-60E5D5D7915A}" type="pres">
      <dgm:prSet presAssocID="{07B3DBCC-F16D-49EE-AD55-37EF9CE84CE2}" presName="vert1" presStyleCnt="0"/>
      <dgm:spPr/>
    </dgm:pt>
    <dgm:pt modelId="{AEF045AA-F8C5-4120-B5B9-AB8F7E72A43D}" type="pres">
      <dgm:prSet presAssocID="{66E5A896-3455-4E95-A9DD-334C04C51B74}" presName="thickLine" presStyleLbl="alignNode1" presStyleIdx="4" presStyleCnt="9"/>
      <dgm:spPr/>
    </dgm:pt>
    <dgm:pt modelId="{90269866-BE24-4145-93EF-9C7982FBC976}" type="pres">
      <dgm:prSet presAssocID="{66E5A896-3455-4E95-A9DD-334C04C51B74}" presName="horz1" presStyleCnt="0"/>
      <dgm:spPr/>
    </dgm:pt>
    <dgm:pt modelId="{2B079590-B038-476E-8FB7-94AFAE88D8B5}" type="pres">
      <dgm:prSet presAssocID="{66E5A896-3455-4E95-A9DD-334C04C51B74}" presName="tx1" presStyleLbl="revTx" presStyleIdx="4" presStyleCnt="9"/>
      <dgm:spPr/>
    </dgm:pt>
    <dgm:pt modelId="{1D77E424-1720-4587-ACED-044D5C0F6391}" type="pres">
      <dgm:prSet presAssocID="{66E5A896-3455-4E95-A9DD-334C04C51B74}" presName="vert1" presStyleCnt="0"/>
      <dgm:spPr/>
    </dgm:pt>
    <dgm:pt modelId="{8CA7F4EB-9E07-4B8F-A5A6-AFE1E8FE10AA}" type="pres">
      <dgm:prSet presAssocID="{2B877BFD-9F98-4561-8DD1-1820C7D0EE51}" presName="thickLine" presStyleLbl="alignNode1" presStyleIdx="5" presStyleCnt="9"/>
      <dgm:spPr/>
    </dgm:pt>
    <dgm:pt modelId="{9E40235E-EB95-417E-BF74-1AA926C9CFA2}" type="pres">
      <dgm:prSet presAssocID="{2B877BFD-9F98-4561-8DD1-1820C7D0EE51}" presName="horz1" presStyleCnt="0"/>
      <dgm:spPr/>
    </dgm:pt>
    <dgm:pt modelId="{5C0A28B2-AF32-4D00-9A27-C8B04E56C9B2}" type="pres">
      <dgm:prSet presAssocID="{2B877BFD-9F98-4561-8DD1-1820C7D0EE51}" presName="tx1" presStyleLbl="revTx" presStyleIdx="5" presStyleCnt="9"/>
      <dgm:spPr/>
    </dgm:pt>
    <dgm:pt modelId="{7543BC3A-B267-4F6C-B873-29E42AB90571}" type="pres">
      <dgm:prSet presAssocID="{2B877BFD-9F98-4561-8DD1-1820C7D0EE51}" presName="vert1" presStyleCnt="0"/>
      <dgm:spPr/>
    </dgm:pt>
    <dgm:pt modelId="{AAEEC467-B7C7-4591-A6A7-496BD21EB3FD}" type="pres">
      <dgm:prSet presAssocID="{38D9C88A-741F-4CA3-8EF9-81385C0AA0A9}" presName="thickLine" presStyleLbl="alignNode1" presStyleIdx="6" presStyleCnt="9"/>
      <dgm:spPr/>
    </dgm:pt>
    <dgm:pt modelId="{7D383A07-56A7-4635-8D4C-CB1BA731BAFB}" type="pres">
      <dgm:prSet presAssocID="{38D9C88A-741F-4CA3-8EF9-81385C0AA0A9}" presName="horz1" presStyleCnt="0"/>
      <dgm:spPr/>
    </dgm:pt>
    <dgm:pt modelId="{66362420-8FE8-412A-B0B4-0BBC25BF3386}" type="pres">
      <dgm:prSet presAssocID="{38D9C88A-741F-4CA3-8EF9-81385C0AA0A9}" presName="tx1" presStyleLbl="revTx" presStyleIdx="6" presStyleCnt="9"/>
      <dgm:spPr/>
    </dgm:pt>
    <dgm:pt modelId="{DBE3293E-62CD-4FE4-9E87-18CAB6B5C95F}" type="pres">
      <dgm:prSet presAssocID="{38D9C88A-741F-4CA3-8EF9-81385C0AA0A9}" presName="vert1" presStyleCnt="0"/>
      <dgm:spPr/>
    </dgm:pt>
    <dgm:pt modelId="{3D8E5010-0CCA-490D-8DC1-D07223E6B9C0}" type="pres">
      <dgm:prSet presAssocID="{C58A78F1-DF6D-4D3A-819F-6055A4B05FAF}" presName="thickLine" presStyleLbl="alignNode1" presStyleIdx="7" presStyleCnt="9"/>
      <dgm:spPr/>
    </dgm:pt>
    <dgm:pt modelId="{E74CE306-A19C-4CFE-B1BC-59C90AD069C9}" type="pres">
      <dgm:prSet presAssocID="{C58A78F1-DF6D-4D3A-819F-6055A4B05FAF}" presName="horz1" presStyleCnt="0"/>
      <dgm:spPr/>
    </dgm:pt>
    <dgm:pt modelId="{45C58D02-E313-49FE-962B-C4EDE36291C4}" type="pres">
      <dgm:prSet presAssocID="{C58A78F1-DF6D-4D3A-819F-6055A4B05FAF}" presName="tx1" presStyleLbl="revTx" presStyleIdx="7" presStyleCnt="9"/>
      <dgm:spPr/>
    </dgm:pt>
    <dgm:pt modelId="{AF317B8E-F680-4E6B-9D62-967153C88CAC}" type="pres">
      <dgm:prSet presAssocID="{C58A78F1-DF6D-4D3A-819F-6055A4B05FAF}" presName="vert1" presStyleCnt="0"/>
      <dgm:spPr/>
    </dgm:pt>
    <dgm:pt modelId="{C9EE9BB8-6F32-4375-ADAC-69BB2562BB9C}" type="pres">
      <dgm:prSet presAssocID="{7B388832-7B96-4E0C-9593-B01BE502E6CD}" presName="thickLine" presStyleLbl="alignNode1" presStyleIdx="8" presStyleCnt="9"/>
      <dgm:spPr/>
    </dgm:pt>
    <dgm:pt modelId="{54E0B7B6-8FFC-4A45-A763-64E2C3B43268}" type="pres">
      <dgm:prSet presAssocID="{7B388832-7B96-4E0C-9593-B01BE502E6CD}" presName="horz1" presStyleCnt="0"/>
      <dgm:spPr/>
    </dgm:pt>
    <dgm:pt modelId="{4D30942E-D46C-4C71-8608-4EE4A195C6E4}" type="pres">
      <dgm:prSet presAssocID="{7B388832-7B96-4E0C-9593-B01BE502E6CD}" presName="tx1" presStyleLbl="revTx" presStyleIdx="8" presStyleCnt="9"/>
      <dgm:spPr/>
    </dgm:pt>
    <dgm:pt modelId="{46079BB6-930C-45F4-815D-F15E1AD522CB}" type="pres">
      <dgm:prSet presAssocID="{7B388832-7B96-4E0C-9593-B01BE502E6CD}" presName="vert1" presStyleCnt="0"/>
      <dgm:spPr/>
    </dgm:pt>
  </dgm:ptLst>
  <dgm:cxnLst>
    <dgm:cxn modelId="{3B336F02-5A8C-4700-B4EE-3E80507135A5}" type="presOf" srcId="{7B388832-7B96-4E0C-9593-B01BE502E6CD}" destId="{4D30942E-D46C-4C71-8608-4EE4A195C6E4}" srcOrd="0" destOrd="0" presId="urn:microsoft.com/office/officeart/2008/layout/LinedList"/>
    <dgm:cxn modelId="{6B18F72C-E3AF-4815-9425-56B77B13F7A3}" srcId="{28562516-FB9B-454A-9EC3-03426A58FE45}" destId="{C9C06FBE-DA55-4367-AF08-742EF68198EC}" srcOrd="2" destOrd="0" parTransId="{752E56FB-FDBF-46AC-90D3-E713169D16FB}" sibTransId="{263EDB77-A535-45FC-A445-6C673FF5D6F1}"/>
    <dgm:cxn modelId="{3ED81836-30C7-40B1-8229-C3F0C3EA6E9A}" type="presOf" srcId="{07B3DBCC-F16D-49EE-AD55-37EF9CE84CE2}" destId="{FF9D984A-A456-4576-8C9C-BA5EEB7EE54C}" srcOrd="0" destOrd="0" presId="urn:microsoft.com/office/officeart/2008/layout/LinedList"/>
    <dgm:cxn modelId="{9B06A43F-22B6-4690-BEF0-616C1E17784B}" type="presOf" srcId="{28562516-FB9B-454A-9EC3-03426A58FE45}" destId="{D6690EAA-EFD8-40CC-BFB7-116C8E03F303}" srcOrd="0" destOrd="0" presId="urn:microsoft.com/office/officeart/2008/layout/LinedList"/>
    <dgm:cxn modelId="{13131541-8B3B-4097-89A9-22DFB5EC827C}" type="presOf" srcId="{7AC20F4D-E330-40EA-93B5-9FD880F0392C}" destId="{5835ACA8-17AB-41FA-883C-CDF510ACBB0C}" srcOrd="0" destOrd="0" presId="urn:microsoft.com/office/officeart/2008/layout/LinedList"/>
    <dgm:cxn modelId="{C256CC64-A37B-4B3C-96F7-E90E013A350D}" srcId="{28562516-FB9B-454A-9EC3-03426A58FE45}" destId="{7B388832-7B96-4E0C-9593-B01BE502E6CD}" srcOrd="8" destOrd="0" parTransId="{D5636B5D-35EB-48FE-BF5A-2A36E085A04A}" sibTransId="{9761A8A0-6835-48C9-8BB0-369A89444AF9}"/>
    <dgm:cxn modelId="{BABCF757-D537-4C9D-82E4-9E05D7AD758F}" type="presOf" srcId="{66E5A896-3455-4E95-A9DD-334C04C51B74}" destId="{2B079590-B038-476E-8FB7-94AFAE88D8B5}" srcOrd="0" destOrd="0" presId="urn:microsoft.com/office/officeart/2008/layout/LinedList"/>
    <dgm:cxn modelId="{8E72B459-C80A-4754-B475-F58C59D67D8B}" type="presOf" srcId="{E82C3781-DE08-4C77-AFEE-5A5BA369ED22}" destId="{ECC89D30-6882-40C5-9EB7-941188898A19}" srcOrd="0" destOrd="0" presId="urn:microsoft.com/office/officeart/2008/layout/LinedList"/>
    <dgm:cxn modelId="{041EDE7F-CEB0-40FC-B842-894CFC6F36BF}" srcId="{28562516-FB9B-454A-9EC3-03426A58FE45}" destId="{07B3DBCC-F16D-49EE-AD55-37EF9CE84CE2}" srcOrd="3" destOrd="0" parTransId="{A5010AC3-C24E-464A-ABEC-C17CF804F3C7}" sibTransId="{EFA0A719-44D7-4C37-83CB-7314884BE212}"/>
    <dgm:cxn modelId="{E13F9586-C702-4B01-9DC1-AD88959261A3}" srcId="{28562516-FB9B-454A-9EC3-03426A58FE45}" destId="{38D9C88A-741F-4CA3-8EF9-81385C0AA0A9}" srcOrd="6" destOrd="0" parTransId="{D5DE8BD9-5737-4CB4-82F3-C1A4B0059276}" sibTransId="{0B8840F5-BC97-48FD-8B4A-0060FC38153B}"/>
    <dgm:cxn modelId="{BE2A2CA4-3E39-4535-8B99-CDE930BD8884}" srcId="{28562516-FB9B-454A-9EC3-03426A58FE45}" destId="{2B877BFD-9F98-4561-8DD1-1820C7D0EE51}" srcOrd="5" destOrd="0" parTransId="{05B4A590-BD96-4EC7-A8B9-4E6EE472B3F1}" sibTransId="{831FC848-C07E-4794-8F37-49BE7156F539}"/>
    <dgm:cxn modelId="{21D8B0AC-629F-48BE-8D60-6095FE1053C8}" type="presOf" srcId="{C9C06FBE-DA55-4367-AF08-742EF68198EC}" destId="{1F3849C7-5E39-4365-89AB-FF6F9C269775}" srcOrd="0" destOrd="0" presId="urn:microsoft.com/office/officeart/2008/layout/LinedList"/>
    <dgm:cxn modelId="{BE36C3B6-87CF-43AD-84F9-0503BD5FFAC0}" srcId="{28562516-FB9B-454A-9EC3-03426A58FE45}" destId="{C58A78F1-DF6D-4D3A-819F-6055A4B05FAF}" srcOrd="7" destOrd="0" parTransId="{7A61E9E8-D60E-48D9-B457-BAE1CD2F624B}" sibTransId="{2506F576-3744-49ED-9364-DD0E80A164B9}"/>
    <dgm:cxn modelId="{B2BD6BCF-66C1-46CD-81A5-7CFFE87E75B0}" type="presOf" srcId="{2B877BFD-9F98-4561-8DD1-1820C7D0EE51}" destId="{5C0A28B2-AF32-4D00-9A27-C8B04E56C9B2}" srcOrd="0" destOrd="0" presId="urn:microsoft.com/office/officeart/2008/layout/LinedList"/>
    <dgm:cxn modelId="{039C4BD1-702A-49E3-9560-A7C8F0DC9EA5}" type="presOf" srcId="{C58A78F1-DF6D-4D3A-819F-6055A4B05FAF}" destId="{45C58D02-E313-49FE-962B-C4EDE36291C4}" srcOrd="0" destOrd="0" presId="urn:microsoft.com/office/officeart/2008/layout/LinedList"/>
    <dgm:cxn modelId="{95F1EAD1-20FE-43DD-83E1-D630F3015A1C}" type="presOf" srcId="{38D9C88A-741F-4CA3-8EF9-81385C0AA0A9}" destId="{66362420-8FE8-412A-B0B4-0BBC25BF3386}" srcOrd="0" destOrd="0" presId="urn:microsoft.com/office/officeart/2008/layout/LinedList"/>
    <dgm:cxn modelId="{497D39D5-40CE-4F50-A215-E407959A7A0A}" srcId="{28562516-FB9B-454A-9EC3-03426A58FE45}" destId="{E82C3781-DE08-4C77-AFEE-5A5BA369ED22}" srcOrd="0" destOrd="0" parTransId="{F343C8BA-F1CD-426B-91F6-250F2057E24C}" sibTransId="{70779394-CB23-413E-AA8F-235810DC1A95}"/>
    <dgm:cxn modelId="{BB5D22EF-3EBD-44D8-A4C4-843911D1E83B}" srcId="{28562516-FB9B-454A-9EC3-03426A58FE45}" destId="{66E5A896-3455-4E95-A9DD-334C04C51B74}" srcOrd="4" destOrd="0" parTransId="{8497E1B1-6B2E-4286-A441-878DA5E70D99}" sibTransId="{3C9D9724-3CFF-486E-832E-8F8A98811A97}"/>
    <dgm:cxn modelId="{B9879DEF-ED55-4F28-82C3-C33C02664B7C}" srcId="{28562516-FB9B-454A-9EC3-03426A58FE45}" destId="{7AC20F4D-E330-40EA-93B5-9FD880F0392C}" srcOrd="1" destOrd="0" parTransId="{11E0C4FF-AAD8-46D9-AE34-0678058FC4FF}" sibTransId="{18F58075-AAAC-4069-A26B-E58BE36A1532}"/>
    <dgm:cxn modelId="{222B176A-0543-4870-8F30-B550017DF442}" type="presParOf" srcId="{D6690EAA-EFD8-40CC-BFB7-116C8E03F303}" destId="{5A0F5CCA-2CEE-4692-A8AD-D9341FFB1378}" srcOrd="0" destOrd="0" presId="urn:microsoft.com/office/officeart/2008/layout/LinedList"/>
    <dgm:cxn modelId="{9D0B9E0D-C32D-43DC-8DAD-E8863D4FF872}" type="presParOf" srcId="{D6690EAA-EFD8-40CC-BFB7-116C8E03F303}" destId="{6613E020-70D8-4A59-A39E-390B5A5B4493}" srcOrd="1" destOrd="0" presId="urn:microsoft.com/office/officeart/2008/layout/LinedList"/>
    <dgm:cxn modelId="{966E5CE2-AF3F-4BC9-808D-8FE4E587F051}" type="presParOf" srcId="{6613E020-70D8-4A59-A39E-390B5A5B4493}" destId="{ECC89D30-6882-40C5-9EB7-941188898A19}" srcOrd="0" destOrd="0" presId="urn:microsoft.com/office/officeart/2008/layout/LinedList"/>
    <dgm:cxn modelId="{1A726065-0781-44AC-ADA2-F49FC8291D06}" type="presParOf" srcId="{6613E020-70D8-4A59-A39E-390B5A5B4493}" destId="{2A8B3A47-5972-42BC-8EBE-B625B59DF284}" srcOrd="1" destOrd="0" presId="urn:microsoft.com/office/officeart/2008/layout/LinedList"/>
    <dgm:cxn modelId="{06EB261F-CA9B-4B51-8F3A-094513DA9A9A}" type="presParOf" srcId="{D6690EAA-EFD8-40CC-BFB7-116C8E03F303}" destId="{2494DEAB-AC8C-403F-81CB-30786842FBEF}" srcOrd="2" destOrd="0" presId="urn:microsoft.com/office/officeart/2008/layout/LinedList"/>
    <dgm:cxn modelId="{BD7746B8-1B7A-4318-A1FB-022CA4BF2C9D}" type="presParOf" srcId="{D6690EAA-EFD8-40CC-BFB7-116C8E03F303}" destId="{D95758A1-1979-40FF-A826-CB34913AC416}" srcOrd="3" destOrd="0" presId="urn:microsoft.com/office/officeart/2008/layout/LinedList"/>
    <dgm:cxn modelId="{590D7047-59D0-4E21-9F28-5FCECEA44932}" type="presParOf" srcId="{D95758A1-1979-40FF-A826-CB34913AC416}" destId="{5835ACA8-17AB-41FA-883C-CDF510ACBB0C}" srcOrd="0" destOrd="0" presId="urn:microsoft.com/office/officeart/2008/layout/LinedList"/>
    <dgm:cxn modelId="{0DBD3AA9-6572-45C4-BCF5-1DF687448516}" type="presParOf" srcId="{D95758A1-1979-40FF-A826-CB34913AC416}" destId="{6B231DBB-DE16-4EB1-B039-7282ACE6EBE4}" srcOrd="1" destOrd="0" presId="urn:microsoft.com/office/officeart/2008/layout/LinedList"/>
    <dgm:cxn modelId="{5A300EB7-BB41-47A9-A0A1-7FF86AF4DA5F}" type="presParOf" srcId="{D6690EAA-EFD8-40CC-BFB7-116C8E03F303}" destId="{106BBE38-14AA-477A-8BD8-FE98A7B23685}" srcOrd="4" destOrd="0" presId="urn:microsoft.com/office/officeart/2008/layout/LinedList"/>
    <dgm:cxn modelId="{7ED7C40A-0E46-485B-ACAB-F799A2957EFC}" type="presParOf" srcId="{D6690EAA-EFD8-40CC-BFB7-116C8E03F303}" destId="{5D4B5D0F-0391-44E0-9D5F-990E1EE022A5}" srcOrd="5" destOrd="0" presId="urn:microsoft.com/office/officeart/2008/layout/LinedList"/>
    <dgm:cxn modelId="{B0CA9138-2904-43CA-B267-A3AACF5A182D}" type="presParOf" srcId="{5D4B5D0F-0391-44E0-9D5F-990E1EE022A5}" destId="{1F3849C7-5E39-4365-89AB-FF6F9C269775}" srcOrd="0" destOrd="0" presId="urn:microsoft.com/office/officeart/2008/layout/LinedList"/>
    <dgm:cxn modelId="{6B2D2280-5208-4792-B6DF-A7A9A48C8432}" type="presParOf" srcId="{5D4B5D0F-0391-44E0-9D5F-990E1EE022A5}" destId="{CD2C2FF1-8EFD-48E7-97E1-AD6FCD3681BB}" srcOrd="1" destOrd="0" presId="urn:microsoft.com/office/officeart/2008/layout/LinedList"/>
    <dgm:cxn modelId="{58C2EB5E-8339-4706-8393-0BB98C13A011}" type="presParOf" srcId="{D6690EAA-EFD8-40CC-BFB7-116C8E03F303}" destId="{51EAF746-017C-4568-8156-38F63885BBF8}" srcOrd="6" destOrd="0" presId="urn:microsoft.com/office/officeart/2008/layout/LinedList"/>
    <dgm:cxn modelId="{4536ACE9-88D3-4293-99AE-4EF327A4DD6E}" type="presParOf" srcId="{D6690EAA-EFD8-40CC-BFB7-116C8E03F303}" destId="{5D72C289-DF10-4B71-992B-9282DE8CBB82}" srcOrd="7" destOrd="0" presId="urn:microsoft.com/office/officeart/2008/layout/LinedList"/>
    <dgm:cxn modelId="{86E67C72-2643-464A-868F-D6034E11D610}" type="presParOf" srcId="{5D72C289-DF10-4B71-992B-9282DE8CBB82}" destId="{FF9D984A-A456-4576-8C9C-BA5EEB7EE54C}" srcOrd="0" destOrd="0" presId="urn:microsoft.com/office/officeart/2008/layout/LinedList"/>
    <dgm:cxn modelId="{7F43E26B-692E-45E9-94C5-6CA7CE3EECC5}" type="presParOf" srcId="{5D72C289-DF10-4B71-992B-9282DE8CBB82}" destId="{CCC6502E-ACFB-4AAF-8BC6-60E5D5D7915A}" srcOrd="1" destOrd="0" presId="urn:microsoft.com/office/officeart/2008/layout/LinedList"/>
    <dgm:cxn modelId="{4026D67C-D7A8-4227-A7B0-5D20A2B2E43A}" type="presParOf" srcId="{D6690EAA-EFD8-40CC-BFB7-116C8E03F303}" destId="{AEF045AA-F8C5-4120-B5B9-AB8F7E72A43D}" srcOrd="8" destOrd="0" presId="urn:microsoft.com/office/officeart/2008/layout/LinedList"/>
    <dgm:cxn modelId="{392AF2ED-3275-4DA6-959C-051421FF122A}" type="presParOf" srcId="{D6690EAA-EFD8-40CC-BFB7-116C8E03F303}" destId="{90269866-BE24-4145-93EF-9C7982FBC976}" srcOrd="9" destOrd="0" presId="urn:microsoft.com/office/officeart/2008/layout/LinedList"/>
    <dgm:cxn modelId="{F1C18260-4288-45F2-BD25-6DA10130BAEA}" type="presParOf" srcId="{90269866-BE24-4145-93EF-9C7982FBC976}" destId="{2B079590-B038-476E-8FB7-94AFAE88D8B5}" srcOrd="0" destOrd="0" presId="urn:microsoft.com/office/officeart/2008/layout/LinedList"/>
    <dgm:cxn modelId="{20E806AE-7457-4C74-9B7C-179CE2B444C6}" type="presParOf" srcId="{90269866-BE24-4145-93EF-9C7982FBC976}" destId="{1D77E424-1720-4587-ACED-044D5C0F6391}" srcOrd="1" destOrd="0" presId="urn:microsoft.com/office/officeart/2008/layout/LinedList"/>
    <dgm:cxn modelId="{BF959D22-744E-4948-ACA2-59CAA309D92A}" type="presParOf" srcId="{D6690EAA-EFD8-40CC-BFB7-116C8E03F303}" destId="{8CA7F4EB-9E07-4B8F-A5A6-AFE1E8FE10AA}" srcOrd="10" destOrd="0" presId="urn:microsoft.com/office/officeart/2008/layout/LinedList"/>
    <dgm:cxn modelId="{02FB03D9-AEB8-4563-A0B4-8F073DDCAF0D}" type="presParOf" srcId="{D6690EAA-EFD8-40CC-BFB7-116C8E03F303}" destId="{9E40235E-EB95-417E-BF74-1AA926C9CFA2}" srcOrd="11" destOrd="0" presId="urn:microsoft.com/office/officeart/2008/layout/LinedList"/>
    <dgm:cxn modelId="{C0BDFFFA-B734-4CE7-ACA0-AA9FFB9DA14A}" type="presParOf" srcId="{9E40235E-EB95-417E-BF74-1AA926C9CFA2}" destId="{5C0A28B2-AF32-4D00-9A27-C8B04E56C9B2}" srcOrd="0" destOrd="0" presId="urn:microsoft.com/office/officeart/2008/layout/LinedList"/>
    <dgm:cxn modelId="{0F82DB31-AA7A-489E-ADA3-6F1559D724D5}" type="presParOf" srcId="{9E40235E-EB95-417E-BF74-1AA926C9CFA2}" destId="{7543BC3A-B267-4F6C-B873-29E42AB90571}" srcOrd="1" destOrd="0" presId="urn:microsoft.com/office/officeart/2008/layout/LinedList"/>
    <dgm:cxn modelId="{EE59FC78-B87D-49B8-8278-6DD4256DA4D0}" type="presParOf" srcId="{D6690EAA-EFD8-40CC-BFB7-116C8E03F303}" destId="{AAEEC467-B7C7-4591-A6A7-496BD21EB3FD}" srcOrd="12" destOrd="0" presId="urn:microsoft.com/office/officeart/2008/layout/LinedList"/>
    <dgm:cxn modelId="{5E4C9E43-2E31-4664-B86C-4124626FACB4}" type="presParOf" srcId="{D6690EAA-EFD8-40CC-BFB7-116C8E03F303}" destId="{7D383A07-56A7-4635-8D4C-CB1BA731BAFB}" srcOrd="13" destOrd="0" presId="urn:microsoft.com/office/officeart/2008/layout/LinedList"/>
    <dgm:cxn modelId="{8B449959-1722-482A-8161-34610E3FC0F8}" type="presParOf" srcId="{7D383A07-56A7-4635-8D4C-CB1BA731BAFB}" destId="{66362420-8FE8-412A-B0B4-0BBC25BF3386}" srcOrd="0" destOrd="0" presId="urn:microsoft.com/office/officeart/2008/layout/LinedList"/>
    <dgm:cxn modelId="{1772929B-5091-45E8-8E22-65EB76713467}" type="presParOf" srcId="{7D383A07-56A7-4635-8D4C-CB1BA731BAFB}" destId="{DBE3293E-62CD-4FE4-9E87-18CAB6B5C95F}" srcOrd="1" destOrd="0" presId="urn:microsoft.com/office/officeart/2008/layout/LinedList"/>
    <dgm:cxn modelId="{AB5ADF3F-DD91-421F-974A-B33F20AF9CA1}" type="presParOf" srcId="{D6690EAA-EFD8-40CC-BFB7-116C8E03F303}" destId="{3D8E5010-0CCA-490D-8DC1-D07223E6B9C0}" srcOrd="14" destOrd="0" presId="urn:microsoft.com/office/officeart/2008/layout/LinedList"/>
    <dgm:cxn modelId="{37173A51-06FD-4255-ADD6-974E4DC4DA4D}" type="presParOf" srcId="{D6690EAA-EFD8-40CC-BFB7-116C8E03F303}" destId="{E74CE306-A19C-4CFE-B1BC-59C90AD069C9}" srcOrd="15" destOrd="0" presId="urn:microsoft.com/office/officeart/2008/layout/LinedList"/>
    <dgm:cxn modelId="{CE28C444-ACD1-43A2-A0CC-1B0740230234}" type="presParOf" srcId="{E74CE306-A19C-4CFE-B1BC-59C90AD069C9}" destId="{45C58D02-E313-49FE-962B-C4EDE36291C4}" srcOrd="0" destOrd="0" presId="urn:microsoft.com/office/officeart/2008/layout/LinedList"/>
    <dgm:cxn modelId="{ADCCB1E7-10D7-46B1-A451-3F0C3557F0C1}" type="presParOf" srcId="{E74CE306-A19C-4CFE-B1BC-59C90AD069C9}" destId="{AF317B8E-F680-4E6B-9D62-967153C88CAC}" srcOrd="1" destOrd="0" presId="urn:microsoft.com/office/officeart/2008/layout/LinedList"/>
    <dgm:cxn modelId="{9933FFDB-97F5-4FD9-8B00-290F0AB9015A}" type="presParOf" srcId="{D6690EAA-EFD8-40CC-BFB7-116C8E03F303}" destId="{C9EE9BB8-6F32-4375-ADAC-69BB2562BB9C}" srcOrd="16" destOrd="0" presId="urn:microsoft.com/office/officeart/2008/layout/LinedList"/>
    <dgm:cxn modelId="{00FBF6CC-18EC-442B-844F-D30C8B8FC1CF}" type="presParOf" srcId="{D6690EAA-EFD8-40CC-BFB7-116C8E03F303}" destId="{54E0B7B6-8FFC-4A45-A763-64E2C3B43268}" srcOrd="17" destOrd="0" presId="urn:microsoft.com/office/officeart/2008/layout/LinedList"/>
    <dgm:cxn modelId="{C22301F2-EBBB-4537-8802-4B1BA4B4621E}" type="presParOf" srcId="{54E0B7B6-8FFC-4A45-A763-64E2C3B43268}" destId="{4D30942E-D46C-4C71-8608-4EE4A195C6E4}" srcOrd="0" destOrd="0" presId="urn:microsoft.com/office/officeart/2008/layout/LinedList"/>
    <dgm:cxn modelId="{411EEBF3-F1ED-4E7B-B287-A13A14E7F572}" type="presParOf" srcId="{54E0B7B6-8FFC-4A45-A763-64E2C3B43268}" destId="{46079BB6-930C-45F4-815D-F15E1AD522C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F79B1E-2426-4A84-8FB5-64280BAADAB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KZ"/>
        </a:p>
      </dgm:t>
    </dgm:pt>
    <dgm:pt modelId="{3B184D44-5F02-4978-95B1-08EEBD722419}">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1) Егер Қазақстан Республикасының заңдарымен өзгеше белгіленбесе, кәсіпкерліктің кез келген түрін жүзеге асыруға;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B949F2C5-4BAC-43B9-8AE4-26A7864DF2EC}" type="parTrans" cxnId="{E037A669-9F84-4EDA-A2B0-DDC497E86C8F}">
      <dgm:prSet/>
      <dgm:spPr/>
      <dgm:t>
        <a:bodyPr/>
        <a:lstStyle/>
        <a:p>
          <a:pPr>
            <a:lnSpc>
              <a:spcPct val="100000"/>
            </a:lnSpc>
            <a:spcBef>
              <a:spcPts val="0"/>
            </a:spcBef>
            <a:spcAft>
              <a:spcPts val="0"/>
            </a:spcAft>
          </a:pPr>
          <a:endParaRPr lang="ru-KZ" sz="1100"/>
        </a:p>
      </dgm:t>
    </dgm:pt>
    <dgm:pt modelId="{06DBE49D-17DC-408B-BE82-DEDBA4FEDE82}" type="sibTrans" cxnId="{E037A669-9F84-4EDA-A2B0-DDC497E86C8F}">
      <dgm:prSet/>
      <dgm:spPr/>
      <dgm:t>
        <a:bodyPr/>
        <a:lstStyle/>
        <a:p>
          <a:pPr>
            <a:lnSpc>
              <a:spcPct val="100000"/>
            </a:lnSpc>
            <a:spcBef>
              <a:spcPts val="0"/>
            </a:spcBef>
            <a:spcAft>
              <a:spcPts val="0"/>
            </a:spcAft>
          </a:pPr>
          <a:endParaRPr lang="ru-KZ" sz="1100"/>
        </a:p>
      </dgm:t>
    </dgm:pt>
    <dgm:pt modelId="{69DFD546-B86E-47DC-AE87-278E02C676DB}">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2) Қазақстан Республикасының заңдарына сәйкес жалдамалы еңбекті пайдалана отырып кәсіпкерлікті жүзеге асыруға;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F58A23C8-3ABE-47BC-B448-9503D3C0F775}" type="parTrans" cxnId="{F85E072F-66F2-4D1E-A744-653E48F9FA8D}">
      <dgm:prSet/>
      <dgm:spPr/>
      <dgm:t>
        <a:bodyPr/>
        <a:lstStyle/>
        <a:p>
          <a:pPr>
            <a:lnSpc>
              <a:spcPct val="100000"/>
            </a:lnSpc>
            <a:spcBef>
              <a:spcPts val="0"/>
            </a:spcBef>
            <a:spcAft>
              <a:spcPts val="0"/>
            </a:spcAft>
          </a:pPr>
          <a:endParaRPr lang="ru-KZ" sz="1100"/>
        </a:p>
      </dgm:t>
    </dgm:pt>
    <dgm:pt modelId="{72B633D6-C8C1-4F48-ACA0-C50477A31572}" type="sibTrans" cxnId="{F85E072F-66F2-4D1E-A744-653E48F9FA8D}">
      <dgm:prSet/>
      <dgm:spPr/>
      <dgm:t>
        <a:bodyPr/>
        <a:lstStyle/>
        <a:p>
          <a:pPr>
            <a:lnSpc>
              <a:spcPct val="100000"/>
            </a:lnSpc>
            <a:spcBef>
              <a:spcPts val="0"/>
            </a:spcBef>
            <a:spcAft>
              <a:spcPts val="0"/>
            </a:spcAft>
          </a:pPr>
          <a:endParaRPr lang="ru-KZ" sz="1100"/>
        </a:p>
      </dgm:t>
    </dgm:pt>
    <dgm:pt modelId="{FD536554-FE84-43AD-85ED-31AFC03D420B}">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3) Қазақстан Республикасының заңдарында көзделген тәртіппен филиалдар мен өкілдіктерді құруға;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33D52324-B2A8-497F-A16F-A81DC4028C44}" type="parTrans" cxnId="{E4E45306-D552-473C-9085-5A6879263AFA}">
      <dgm:prSet/>
      <dgm:spPr/>
      <dgm:t>
        <a:bodyPr/>
        <a:lstStyle/>
        <a:p>
          <a:pPr>
            <a:lnSpc>
              <a:spcPct val="100000"/>
            </a:lnSpc>
            <a:spcBef>
              <a:spcPts val="0"/>
            </a:spcBef>
            <a:spcAft>
              <a:spcPts val="0"/>
            </a:spcAft>
          </a:pPr>
          <a:endParaRPr lang="ru-KZ" sz="1100"/>
        </a:p>
      </dgm:t>
    </dgm:pt>
    <dgm:pt modelId="{93C902D2-EB63-406B-98DB-AC7F724B196F}" type="sibTrans" cxnId="{E4E45306-D552-473C-9085-5A6879263AFA}">
      <dgm:prSet/>
      <dgm:spPr/>
      <dgm:t>
        <a:bodyPr/>
        <a:lstStyle/>
        <a:p>
          <a:pPr>
            <a:lnSpc>
              <a:spcPct val="100000"/>
            </a:lnSpc>
            <a:spcBef>
              <a:spcPts val="0"/>
            </a:spcBef>
            <a:spcAft>
              <a:spcPts val="0"/>
            </a:spcAft>
          </a:pPr>
          <a:endParaRPr lang="ru-KZ" sz="1100"/>
        </a:p>
      </dgm:t>
    </dgm:pt>
    <dgm:pt modelId="{9B72FC0D-FFE6-4965-B83C-D360EA2408A6}">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4) заңда белгіленген жағдайлардан басқа, шығарылатын тауарларға (жұмыстарға, қызметтер көрсетуге) өз бетінше бағалар белгілеуге;</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181AB229-51C8-4D4E-A9ED-4C4E81AB6A58}" type="parTrans" cxnId="{DB9AF509-D9CE-4494-AF81-4A111CAEA1FE}">
      <dgm:prSet/>
      <dgm:spPr/>
      <dgm:t>
        <a:bodyPr/>
        <a:lstStyle/>
        <a:p>
          <a:pPr>
            <a:lnSpc>
              <a:spcPct val="100000"/>
            </a:lnSpc>
            <a:spcBef>
              <a:spcPts val="0"/>
            </a:spcBef>
            <a:spcAft>
              <a:spcPts val="0"/>
            </a:spcAft>
          </a:pPr>
          <a:endParaRPr lang="ru-KZ" sz="1100"/>
        </a:p>
      </dgm:t>
    </dgm:pt>
    <dgm:pt modelId="{7A1DCB80-E178-4DF8-AE78-6614A2E025BD}" type="sibTrans" cxnId="{DB9AF509-D9CE-4494-AF81-4A111CAEA1FE}">
      <dgm:prSet/>
      <dgm:spPr/>
      <dgm:t>
        <a:bodyPr/>
        <a:lstStyle/>
        <a:p>
          <a:pPr>
            <a:lnSpc>
              <a:spcPct val="100000"/>
            </a:lnSpc>
            <a:spcBef>
              <a:spcPts val="0"/>
            </a:spcBef>
            <a:spcAft>
              <a:spcPts val="0"/>
            </a:spcAft>
          </a:pPr>
          <a:endParaRPr lang="ru-KZ" sz="1100"/>
        </a:p>
      </dgm:t>
    </dgm:pt>
    <dgm:pt modelId="{98A9BED1-0B5B-498B-9CE3-5D657B1C0E44}">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5) тауарлардың, жұмыстардың және қызметтер көрсетудің сапасына өз бетінше бақылауды жүзеге асыруға;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E9FC296B-D688-4A16-9975-D9F16DBC839E}" type="parTrans" cxnId="{C03E93FE-3D32-44DA-AF32-B83FBEA6A0D0}">
      <dgm:prSet/>
      <dgm:spPr/>
      <dgm:t>
        <a:bodyPr/>
        <a:lstStyle/>
        <a:p>
          <a:pPr>
            <a:lnSpc>
              <a:spcPct val="100000"/>
            </a:lnSpc>
            <a:spcBef>
              <a:spcPts val="0"/>
            </a:spcBef>
            <a:spcAft>
              <a:spcPts val="0"/>
            </a:spcAft>
          </a:pPr>
          <a:endParaRPr lang="ru-KZ" sz="1100"/>
        </a:p>
      </dgm:t>
    </dgm:pt>
    <dgm:pt modelId="{E5E05646-C045-47F2-8E21-1DF3A4E3240E}" type="sibTrans" cxnId="{C03E93FE-3D32-44DA-AF32-B83FBEA6A0D0}">
      <dgm:prSet/>
      <dgm:spPr/>
      <dgm:t>
        <a:bodyPr/>
        <a:lstStyle/>
        <a:p>
          <a:pPr>
            <a:lnSpc>
              <a:spcPct val="100000"/>
            </a:lnSpc>
            <a:spcBef>
              <a:spcPts val="0"/>
            </a:spcBef>
            <a:spcAft>
              <a:spcPts val="0"/>
            </a:spcAft>
          </a:pPr>
          <a:endParaRPr lang="ru-KZ" sz="1100"/>
        </a:p>
      </dgm:t>
    </dgm:pt>
    <dgm:pt modelId="{84C76491-FD26-4ADF-BC0B-341A10CEC30F}">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6) өзінің құқық қабілеттілігі шегінде сыртқы экономикалық қызметті жүзеге асыруға;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822D71AD-B6E9-4760-8305-A9BB2B9B7639}" type="parTrans" cxnId="{CF499072-438B-46B7-996B-E9411325CA84}">
      <dgm:prSet/>
      <dgm:spPr/>
      <dgm:t>
        <a:bodyPr/>
        <a:lstStyle/>
        <a:p>
          <a:pPr>
            <a:lnSpc>
              <a:spcPct val="100000"/>
            </a:lnSpc>
            <a:spcBef>
              <a:spcPts val="0"/>
            </a:spcBef>
            <a:spcAft>
              <a:spcPts val="0"/>
            </a:spcAft>
          </a:pPr>
          <a:endParaRPr lang="ru-KZ" sz="1100"/>
        </a:p>
      </dgm:t>
    </dgm:pt>
    <dgm:pt modelId="{9B10FB16-9D9B-4BC5-9698-D70D7FF47FDF}" type="sibTrans" cxnId="{CF499072-438B-46B7-996B-E9411325CA84}">
      <dgm:prSet/>
      <dgm:spPr/>
      <dgm:t>
        <a:bodyPr/>
        <a:lstStyle/>
        <a:p>
          <a:pPr>
            <a:lnSpc>
              <a:spcPct val="100000"/>
            </a:lnSpc>
            <a:spcBef>
              <a:spcPts val="0"/>
            </a:spcBef>
            <a:spcAft>
              <a:spcPts val="0"/>
            </a:spcAft>
          </a:pPr>
          <a:endParaRPr lang="ru-KZ" sz="1100"/>
        </a:p>
      </dgm:t>
    </dgm:pt>
    <dgm:pt modelId="{CD1971E3-7292-4194-A797-A9ED5A4BB9B2}">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7) кәсіпкерлік субъектілерінің бірлестіктерін құруға;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92259260-D01E-42CC-9405-4F37FBAD9879}" type="parTrans" cxnId="{350EA66E-3C71-445C-8607-48E33F75DEB8}">
      <dgm:prSet/>
      <dgm:spPr/>
      <dgm:t>
        <a:bodyPr/>
        <a:lstStyle/>
        <a:p>
          <a:pPr>
            <a:lnSpc>
              <a:spcPct val="100000"/>
            </a:lnSpc>
            <a:spcBef>
              <a:spcPts val="0"/>
            </a:spcBef>
            <a:spcAft>
              <a:spcPts val="0"/>
            </a:spcAft>
          </a:pPr>
          <a:endParaRPr lang="ru-KZ" sz="1100"/>
        </a:p>
      </dgm:t>
    </dgm:pt>
    <dgm:pt modelId="{9B1214DC-1736-436E-BA32-832C570F46CC}" type="sibTrans" cxnId="{350EA66E-3C71-445C-8607-48E33F75DEB8}">
      <dgm:prSet/>
      <dgm:spPr/>
      <dgm:t>
        <a:bodyPr/>
        <a:lstStyle/>
        <a:p>
          <a:pPr>
            <a:lnSpc>
              <a:spcPct val="100000"/>
            </a:lnSpc>
            <a:spcBef>
              <a:spcPts val="0"/>
            </a:spcBef>
            <a:spcAft>
              <a:spcPts val="0"/>
            </a:spcAft>
          </a:pPr>
          <a:endParaRPr lang="ru-KZ" sz="1100"/>
        </a:p>
      </dgm:t>
    </dgm:pt>
    <dgm:pt modelId="{59637F21-8C99-43F7-BDDD-D79CF630E762}">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8) кәсіпкерлік субъектілерінің аккредиттелген бірлестіктері, Қазақстан Республикасының «Атамекен» Ұлттық кәсіпкерлер палатасы арқылы сарапшылар кеңестерінің жұмысына қатысуға;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691F3D80-95E0-4568-88BF-650446FCE1CF}" type="parTrans" cxnId="{B8F3A2DF-14E1-4995-A955-F7EBC155F851}">
      <dgm:prSet/>
      <dgm:spPr/>
      <dgm:t>
        <a:bodyPr/>
        <a:lstStyle/>
        <a:p>
          <a:pPr>
            <a:lnSpc>
              <a:spcPct val="100000"/>
            </a:lnSpc>
            <a:spcBef>
              <a:spcPts val="0"/>
            </a:spcBef>
            <a:spcAft>
              <a:spcPts val="0"/>
            </a:spcAft>
          </a:pPr>
          <a:endParaRPr lang="ru-KZ" sz="1100"/>
        </a:p>
      </dgm:t>
    </dgm:pt>
    <dgm:pt modelId="{45918076-C7B4-49EC-8BF9-34BFD7DFF06D}" type="sibTrans" cxnId="{B8F3A2DF-14E1-4995-A955-F7EBC155F851}">
      <dgm:prSet/>
      <dgm:spPr/>
      <dgm:t>
        <a:bodyPr/>
        <a:lstStyle/>
        <a:p>
          <a:pPr>
            <a:lnSpc>
              <a:spcPct val="100000"/>
            </a:lnSpc>
            <a:spcBef>
              <a:spcPts val="0"/>
            </a:spcBef>
            <a:spcAft>
              <a:spcPts val="0"/>
            </a:spcAft>
          </a:pPr>
          <a:endParaRPr lang="ru-KZ" sz="1100"/>
        </a:p>
      </dgm:t>
    </dgm:pt>
    <dgm:pt modelId="{D78F3C03-07D4-4576-BF0E-B6261C02CF22}">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9) Кәсіпкерлік субъектілерінің құқықтарын бұзған және/немесе заңды мүдделерін іске асыруға кедергі келтірген тұлғаларды жауапкершілікке тарту мәселелері бойынша құқық қорғау және өзге де мемлекеттік органдарға жүгінуге;</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A88FFD71-359F-4A8C-B861-D863145FA6B8}" type="parTrans" cxnId="{8ED22829-08DD-4A19-BCEF-3BCD79A5151F}">
      <dgm:prSet/>
      <dgm:spPr/>
      <dgm:t>
        <a:bodyPr/>
        <a:lstStyle/>
        <a:p>
          <a:pPr>
            <a:lnSpc>
              <a:spcPct val="100000"/>
            </a:lnSpc>
            <a:spcBef>
              <a:spcPts val="0"/>
            </a:spcBef>
            <a:spcAft>
              <a:spcPts val="0"/>
            </a:spcAft>
          </a:pPr>
          <a:endParaRPr lang="ru-KZ" sz="1100"/>
        </a:p>
      </dgm:t>
    </dgm:pt>
    <dgm:pt modelId="{1BF438C3-B733-414B-BC59-924841EECF26}" type="sibTrans" cxnId="{8ED22829-08DD-4A19-BCEF-3BCD79A5151F}">
      <dgm:prSet/>
      <dgm:spPr/>
      <dgm:t>
        <a:bodyPr/>
        <a:lstStyle/>
        <a:p>
          <a:pPr>
            <a:lnSpc>
              <a:spcPct val="100000"/>
            </a:lnSpc>
            <a:spcBef>
              <a:spcPts val="0"/>
            </a:spcBef>
            <a:spcAft>
              <a:spcPts val="0"/>
            </a:spcAft>
          </a:pPr>
          <a:endParaRPr lang="ru-KZ" sz="1100"/>
        </a:p>
      </dgm:t>
    </dgm:pt>
    <dgm:pt modelId="{BC501D57-FD27-4EAC-AA7E-F829D6F0A430}">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10) өзінің құқықтары мен заңды мүдделерін қорғау үшін сотқа және өзге де органдарға, аралық сотқа, халықаралық төрелік сотқа, Кәсіпкерлердің құқықтарын қорғау жөніндегі уәкілге жүгінуге;</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474A8E9F-81B0-459F-A582-E8C4D8F05E98}" type="parTrans" cxnId="{3522DEA5-9849-4424-827C-63E6287D808D}">
      <dgm:prSet/>
      <dgm:spPr/>
      <dgm:t>
        <a:bodyPr/>
        <a:lstStyle/>
        <a:p>
          <a:pPr>
            <a:lnSpc>
              <a:spcPct val="100000"/>
            </a:lnSpc>
            <a:spcBef>
              <a:spcPts val="0"/>
            </a:spcBef>
            <a:spcAft>
              <a:spcPts val="0"/>
            </a:spcAft>
          </a:pPr>
          <a:endParaRPr lang="ru-KZ" sz="1100"/>
        </a:p>
      </dgm:t>
    </dgm:pt>
    <dgm:pt modelId="{315DBB4E-91FB-4FD4-996C-7A969E2C3538}" type="sibTrans" cxnId="{3522DEA5-9849-4424-827C-63E6287D808D}">
      <dgm:prSet/>
      <dgm:spPr/>
      <dgm:t>
        <a:bodyPr/>
        <a:lstStyle/>
        <a:p>
          <a:pPr>
            <a:lnSpc>
              <a:spcPct val="100000"/>
            </a:lnSpc>
            <a:spcBef>
              <a:spcPts val="0"/>
            </a:spcBef>
            <a:spcAft>
              <a:spcPts val="0"/>
            </a:spcAft>
          </a:pPr>
          <a:endParaRPr lang="ru-KZ" sz="1100"/>
        </a:p>
      </dgm:t>
    </dgm:pt>
    <dgm:pt modelId="{F112592A-A346-47A3-B872-C22FCCAFFDB2}">
      <dgm:prSet custT="1"/>
      <dgm:spPr/>
      <dgm:t>
        <a:bodyPr/>
        <a:lstStyle/>
        <a:p>
          <a:pPr>
            <a:lnSpc>
              <a:spcPct val="100000"/>
            </a:lnSpc>
            <a:spcBef>
              <a:spcPts val="0"/>
            </a:spcBef>
            <a:spcAft>
              <a:spcPts val="0"/>
            </a:spcAft>
          </a:pPr>
          <a:r>
            <a:rPr lang="kk-KZ" sz="1100">
              <a:solidFill>
                <a:schemeClr val="tx1"/>
              </a:solidFill>
              <a:effectLst/>
              <a:latin typeface="Times New Roman" panose="02020603050405020304" pitchFamily="18" charset="0"/>
              <a:ea typeface="Times New Roman" panose="02020603050405020304" pitchFamily="18" charset="0"/>
            </a:rPr>
            <a:t>11) бітімгершілік рәсімдер арқылы дауларды реттеуге;</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D213C04D-1300-4858-A443-5687476B0366}" type="parTrans" cxnId="{3BD2DD25-9A5C-4E08-9D4D-6DDC4032A789}">
      <dgm:prSet/>
      <dgm:spPr/>
      <dgm:t>
        <a:bodyPr/>
        <a:lstStyle/>
        <a:p>
          <a:pPr>
            <a:lnSpc>
              <a:spcPct val="100000"/>
            </a:lnSpc>
            <a:spcBef>
              <a:spcPts val="0"/>
            </a:spcBef>
            <a:spcAft>
              <a:spcPts val="0"/>
            </a:spcAft>
          </a:pPr>
          <a:endParaRPr lang="ru-KZ" sz="1100"/>
        </a:p>
      </dgm:t>
    </dgm:pt>
    <dgm:pt modelId="{674B0509-4304-4E8C-ACAE-1EFF8751624B}" type="sibTrans" cxnId="{3BD2DD25-9A5C-4E08-9D4D-6DDC4032A789}">
      <dgm:prSet/>
      <dgm:spPr/>
      <dgm:t>
        <a:bodyPr/>
        <a:lstStyle/>
        <a:p>
          <a:pPr>
            <a:lnSpc>
              <a:spcPct val="100000"/>
            </a:lnSpc>
            <a:spcBef>
              <a:spcPts val="0"/>
            </a:spcBef>
            <a:spcAft>
              <a:spcPts val="0"/>
            </a:spcAft>
          </a:pPr>
          <a:endParaRPr lang="ru-KZ" sz="1100"/>
        </a:p>
      </dgm:t>
    </dgm:pt>
    <dgm:pt modelId="{6971EB00-862D-4BCB-AB81-CB4E514E7DBF}">
      <dgm:prSet custT="1"/>
      <dgm:spPr/>
      <dgm:t>
        <a:bodyPr/>
        <a:lstStyle/>
        <a:p>
          <a:pPr>
            <a:lnSpc>
              <a:spcPct val="100000"/>
            </a:lnSpc>
            <a:spcBef>
              <a:spcPts val="0"/>
            </a:spcBef>
            <a:spcAft>
              <a:spcPts val="0"/>
            </a:spcAft>
          </a:pPr>
          <a:r>
            <a:rPr lang="kk-KZ" sz="1000" dirty="0">
              <a:solidFill>
                <a:schemeClr val="tx1"/>
              </a:solidFill>
              <a:effectLst/>
              <a:latin typeface="Times New Roman" panose="02020603050405020304" pitchFamily="18" charset="0"/>
              <a:ea typeface="Times New Roman" panose="02020603050405020304" pitchFamily="18" charset="0"/>
            </a:rPr>
            <a:t>12) кәсіпкерлік жөніндегі уәкілетті органның қарауы үшін кәсіпкерлікті қолдау және қорғау мәселелері бойынша нормативтік құқықтық актілерді орындамауға немесе тиісінше орындамауға әсерін тигізетін себептер мен жағдайларды жою туралы ұсыныстар енгізуге;</a:t>
          </a:r>
          <a:endParaRPr lang="ru-KZ" sz="1000" dirty="0">
            <a:solidFill>
              <a:schemeClr val="tx1"/>
            </a:solidFill>
            <a:effectLst/>
            <a:latin typeface="Times New Roman" panose="02020603050405020304" pitchFamily="18" charset="0"/>
            <a:ea typeface="Times New Roman" panose="02020603050405020304" pitchFamily="18" charset="0"/>
          </a:endParaRPr>
        </a:p>
      </dgm:t>
    </dgm:pt>
    <dgm:pt modelId="{2C4C0ECC-6A64-460B-92AA-4185EA6363E0}" type="parTrans" cxnId="{F878B740-7231-42CC-A0DB-7EEF5D459CE7}">
      <dgm:prSet/>
      <dgm:spPr/>
      <dgm:t>
        <a:bodyPr/>
        <a:lstStyle/>
        <a:p>
          <a:pPr>
            <a:lnSpc>
              <a:spcPct val="100000"/>
            </a:lnSpc>
            <a:spcBef>
              <a:spcPts val="0"/>
            </a:spcBef>
            <a:spcAft>
              <a:spcPts val="0"/>
            </a:spcAft>
          </a:pPr>
          <a:endParaRPr lang="ru-KZ" sz="1100"/>
        </a:p>
      </dgm:t>
    </dgm:pt>
    <dgm:pt modelId="{EFF5B50C-AB9F-411A-A808-84CFECE0F740}" type="sibTrans" cxnId="{F878B740-7231-42CC-A0DB-7EEF5D459CE7}">
      <dgm:prSet/>
      <dgm:spPr/>
      <dgm:t>
        <a:bodyPr/>
        <a:lstStyle/>
        <a:p>
          <a:pPr>
            <a:lnSpc>
              <a:spcPct val="100000"/>
            </a:lnSpc>
            <a:spcBef>
              <a:spcPts val="0"/>
            </a:spcBef>
            <a:spcAft>
              <a:spcPts val="0"/>
            </a:spcAft>
          </a:pPr>
          <a:endParaRPr lang="ru-KZ" sz="1100"/>
        </a:p>
      </dgm:t>
    </dgm:pt>
    <dgm:pt modelId="{B858ADCD-D148-4677-8047-22ABA6899F3B}">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13) кәсіпкерліктің әлеуметтік жауапкершілігінің шаралары ретінде әлеуметтік, экономикалық және экологиялық салалардағы жобаларды іске асыруға қатысуға;</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E540A142-9E3E-4277-B658-9D656E997C96}" type="parTrans" cxnId="{734F91AA-7608-45EA-80DB-CD66B1A7507C}">
      <dgm:prSet/>
      <dgm:spPr/>
      <dgm:t>
        <a:bodyPr/>
        <a:lstStyle/>
        <a:p>
          <a:pPr>
            <a:lnSpc>
              <a:spcPct val="100000"/>
            </a:lnSpc>
            <a:spcBef>
              <a:spcPts val="0"/>
            </a:spcBef>
            <a:spcAft>
              <a:spcPts val="0"/>
            </a:spcAft>
          </a:pPr>
          <a:endParaRPr lang="ru-KZ" sz="1100"/>
        </a:p>
      </dgm:t>
    </dgm:pt>
    <dgm:pt modelId="{CBA68E4E-1F01-433E-9576-0C97E659A30B}" type="sibTrans" cxnId="{734F91AA-7608-45EA-80DB-CD66B1A7507C}">
      <dgm:prSet/>
      <dgm:spPr/>
      <dgm:t>
        <a:bodyPr/>
        <a:lstStyle/>
        <a:p>
          <a:pPr>
            <a:lnSpc>
              <a:spcPct val="100000"/>
            </a:lnSpc>
            <a:spcBef>
              <a:spcPts val="0"/>
            </a:spcBef>
            <a:spcAft>
              <a:spcPts val="0"/>
            </a:spcAft>
          </a:pPr>
          <a:endParaRPr lang="ru-KZ" sz="1100"/>
        </a:p>
      </dgm:t>
    </dgm:pt>
    <dgm:pt modelId="{B8C9DC5E-9A43-49DE-966E-6FD0AD49C705}">
      <dgm:prSet custT="1"/>
      <dgm:spPr/>
      <dgm:t>
        <a:bodyPr/>
        <a:lstStyle/>
        <a:p>
          <a:pPr>
            <a:lnSpc>
              <a:spcPct val="100000"/>
            </a:lnSpc>
            <a:spcBef>
              <a:spcPts val="0"/>
            </a:spcBef>
            <a:spcAft>
              <a:spcPts val="0"/>
            </a:spcAft>
          </a:pPr>
          <a:r>
            <a:rPr lang="kk-KZ" sz="1100" dirty="0">
              <a:solidFill>
                <a:schemeClr val="tx1"/>
              </a:solidFill>
              <a:effectLst/>
              <a:latin typeface="Times New Roman" panose="02020603050405020304" pitchFamily="18" charset="0"/>
              <a:ea typeface="Times New Roman" panose="02020603050405020304" pitchFamily="18" charset="0"/>
            </a:rPr>
            <a:t>14) Қазақстан Республикасының заңнамасымен тыйым салынбаған өзге де құқықтарды жүзеге асыруға құқылы.</a:t>
          </a:r>
          <a:endParaRPr lang="ru-KZ" sz="1100" dirty="0">
            <a:solidFill>
              <a:schemeClr val="tx1"/>
            </a:solidFill>
            <a:effectLst/>
            <a:latin typeface="Times New Roman" panose="02020603050405020304" pitchFamily="18" charset="0"/>
            <a:ea typeface="Times New Roman" panose="02020603050405020304" pitchFamily="18" charset="0"/>
          </a:endParaRPr>
        </a:p>
      </dgm:t>
    </dgm:pt>
    <dgm:pt modelId="{E39A5DA9-683F-474C-8657-1AF57146104D}" type="parTrans" cxnId="{600577D3-3658-4766-9180-4DD0721253CC}">
      <dgm:prSet/>
      <dgm:spPr/>
      <dgm:t>
        <a:bodyPr/>
        <a:lstStyle/>
        <a:p>
          <a:pPr>
            <a:lnSpc>
              <a:spcPct val="100000"/>
            </a:lnSpc>
            <a:spcBef>
              <a:spcPts val="0"/>
            </a:spcBef>
            <a:spcAft>
              <a:spcPts val="0"/>
            </a:spcAft>
          </a:pPr>
          <a:endParaRPr lang="ru-KZ" sz="1100"/>
        </a:p>
      </dgm:t>
    </dgm:pt>
    <dgm:pt modelId="{AC265D44-D109-49FC-A4E4-11C60BF00073}" type="sibTrans" cxnId="{600577D3-3658-4766-9180-4DD0721253CC}">
      <dgm:prSet/>
      <dgm:spPr/>
      <dgm:t>
        <a:bodyPr/>
        <a:lstStyle/>
        <a:p>
          <a:pPr>
            <a:lnSpc>
              <a:spcPct val="100000"/>
            </a:lnSpc>
            <a:spcBef>
              <a:spcPts val="0"/>
            </a:spcBef>
            <a:spcAft>
              <a:spcPts val="0"/>
            </a:spcAft>
          </a:pPr>
          <a:endParaRPr lang="ru-KZ" sz="1100"/>
        </a:p>
      </dgm:t>
    </dgm:pt>
    <dgm:pt modelId="{DC300E71-89E5-4761-BA32-6C4F541E48C7}" type="pres">
      <dgm:prSet presAssocID="{11F79B1E-2426-4A84-8FB5-64280BAADAB9}" presName="diagram" presStyleCnt="0">
        <dgm:presLayoutVars>
          <dgm:dir/>
          <dgm:resizeHandles val="exact"/>
        </dgm:presLayoutVars>
      </dgm:prSet>
      <dgm:spPr/>
    </dgm:pt>
    <dgm:pt modelId="{67ABBEA4-A503-49E1-8904-20307ED10BE8}" type="pres">
      <dgm:prSet presAssocID="{3B184D44-5F02-4978-95B1-08EEBD722419}" presName="node" presStyleLbl="node1" presStyleIdx="0" presStyleCnt="14">
        <dgm:presLayoutVars>
          <dgm:bulletEnabled val="1"/>
        </dgm:presLayoutVars>
      </dgm:prSet>
      <dgm:spPr/>
    </dgm:pt>
    <dgm:pt modelId="{CADB9950-6965-47B4-98AF-7DC13ED3CB9A}" type="pres">
      <dgm:prSet presAssocID="{06DBE49D-17DC-408B-BE82-DEDBA4FEDE82}" presName="sibTrans" presStyleCnt="0"/>
      <dgm:spPr/>
    </dgm:pt>
    <dgm:pt modelId="{3425EB1A-3834-4D07-A497-33C335D68C5A}" type="pres">
      <dgm:prSet presAssocID="{69DFD546-B86E-47DC-AE87-278E02C676DB}" presName="node" presStyleLbl="node1" presStyleIdx="1" presStyleCnt="14">
        <dgm:presLayoutVars>
          <dgm:bulletEnabled val="1"/>
        </dgm:presLayoutVars>
      </dgm:prSet>
      <dgm:spPr/>
    </dgm:pt>
    <dgm:pt modelId="{3F3D7343-C08E-4CB4-96BF-51D141BACB30}" type="pres">
      <dgm:prSet presAssocID="{72B633D6-C8C1-4F48-ACA0-C50477A31572}" presName="sibTrans" presStyleCnt="0"/>
      <dgm:spPr/>
    </dgm:pt>
    <dgm:pt modelId="{1036B501-1CB4-4EB9-952C-4CE40D20774A}" type="pres">
      <dgm:prSet presAssocID="{FD536554-FE84-43AD-85ED-31AFC03D420B}" presName="node" presStyleLbl="node1" presStyleIdx="2" presStyleCnt="14">
        <dgm:presLayoutVars>
          <dgm:bulletEnabled val="1"/>
        </dgm:presLayoutVars>
      </dgm:prSet>
      <dgm:spPr/>
    </dgm:pt>
    <dgm:pt modelId="{AF1DD233-A019-4DE9-A6E4-EBBA324261CB}" type="pres">
      <dgm:prSet presAssocID="{93C902D2-EB63-406B-98DB-AC7F724B196F}" presName="sibTrans" presStyleCnt="0"/>
      <dgm:spPr/>
    </dgm:pt>
    <dgm:pt modelId="{AB79A1A6-3572-4BED-BA64-0ABE007DA00B}" type="pres">
      <dgm:prSet presAssocID="{9B72FC0D-FFE6-4965-B83C-D360EA2408A6}" presName="node" presStyleLbl="node1" presStyleIdx="3" presStyleCnt="14">
        <dgm:presLayoutVars>
          <dgm:bulletEnabled val="1"/>
        </dgm:presLayoutVars>
      </dgm:prSet>
      <dgm:spPr/>
    </dgm:pt>
    <dgm:pt modelId="{9C135881-A748-4C65-9AE7-35E2EA55033D}" type="pres">
      <dgm:prSet presAssocID="{7A1DCB80-E178-4DF8-AE78-6614A2E025BD}" presName="sibTrans" presStyleCnt="0"/>
      <dgm:spPr/>
    </dgm:pt>
    <dgm:pt modelId="{28C287B4-D2BB-4FC9-8F5C-E5B3320D1698}" type="pres">
      <dgm:prSet presAssocID="{98A9BED1-0B5B-498B-9CE3-5D657B1C0E44}" presName="node" presStyleLbl="node1" presStyleIdx="4" presStyleCnt="14">
        <dgm:presLayoutVars>
          <dgm:bulletEnabled val="1"/>
        </dgm:presLayoutVars>
      </dgm:prSet>
      <dgm:spPr/>
    </dgm:pt>
    <dgm:pt modelId="{9D82C084-DEE5-467D-9BDE-FDD7B8711F9E}" type="pres">
      <dgm:prSet presAssocID="{E5E05646-C045-47F2-8E21-1DF3A4E3240E}" presName="sibTrans" presStyleCnt="0"/>
      <dgm:spPr/>
    </dgm:pt>
    <dgm:pt modelId="{D0B9A84F-7913-48D0-8A95-B9D2CB1E1D11}" type="pres">
      <dgm:prSet presAssocID="{84C76491-FD26-4ADF-BC0B-341A10CEC30F}" presName="node" presStyleLbl="node1" presStyleIdx="5" presStyleCnt="14">
        <dgm:presLayoutVars>
          <dgm:bulletEnabled val="1"/>
        </dgm:presLayoutVars>
      </dgm:prSet>
      <dgm:spPr/>
    </dgm:pt>
    <dgm:pt modelId="{F3A9E179-E006-4EC5-B722-067393C67ADC}" type="pres">
      <dgm:prSet presAssocID="{9B10FB16-9D9B-4BC5-9698-D70D7FF47FDF}" presName="sibTrans" presStyleCnt="0"/>
      <dgm:spPr/>
    </dgm:pt>
    <dgm:pt modelId="{136DDB7B-8AF3-4881-AA86-1D0CD0F994CD}" type="pres">
      <dgm:prSet presAssocID="{CD1971E3-7292-4194-A797-A9ED5A4BB9B2}" presName="node" presStyleLbl="node1" presStyleIdx="6" presStyleCnt="14">
        <dgm:presLayoutVars>
          <dgm:bulletEnabled val="1"/>
        </dgm:presLayoutVars>
      </dgm:prSet>
      <dgm:spPr/>
    </dgm:pt>
    <dgm:pt modelId="{54BE736F-26A4-4F31-9C0A-30B098CC8AD2}" type="pres">
      <dgm:prSet presAssocID="{9B1214DC-1736-436E-BA32-832C570F46CC}" presName="sibTrans" presStyleCnt="0"/>
      <dgm:spPr/>
    </dgm:pt>
    <dgm:pt modelId="{CDB3EBC0-497D-4C74-A109-B7A90CF1ADE0}" type="pres">
      <dgm:prSet presAssocID="{59637F21-8C99-43F7-BDDD-D79CF630E762}" presName="node" presStyleLbl="node1" presStyleIdx="7" presStyleCnt="14">
        <dgm:presLayoutVars>
          <dgm:bulletEnabled val="1"/>
        </dgm:presLayoutVars>
      </dgm:prSet>
      <dgm:spPr/>
    </dgm:pt>
    <dgm:pt modelId="{8948AB30-4F89-4232-959C-E889A2D7681D}" type="pres">
      <dgm:prSet presAssocID="{45918076-C7B4-49EC-8BF9-34BFD7DFF06D}" presName="sibTrans" presStyleCnt="0"/>
      <dgm:spPr/>
    </dgm:pt>
    <dgm:pt modelId="{2E477CFA-BAB0-4B1C-9588-39F2160E0345}" type="pres">
      <dgm:prSet presAssocID="{D78F3C03-07D4-4576-BF0E-B6261C02CF22}" presName="node" presStyleLbl="node1" presStyleIdx="8" presStyleCnt="14">
        <dgm:presLayoutVars>
          <dgm:bulletEnabled val="1"/>
        </dgm:presLayoutVars>
      </dgm:prSet>
      <dgm:spPr/>
    </dgm:pt>
    <dgm:pt modelId="{C9E1FEAC-379E-404D-84C9-1DFF649A7598}" type="pres">
      <dgm:prSet presAssocID="{1BF438C3-B733-414B-BC59-924841EECF26}" presName="sibTrans" presStyleCnt="0"/>
      <dgm:spPr/>
    </dgm:pt>
    <dgm:pt modelId="{1B2768EF-C65B-46BD-B6C9-D0DAD88620ED}" type="pres">
      <dgm:prSet presAssocID="{BC501D57-FD27-4EAC-AA7E-F829D6F0A430}" presName="node" presStyleLbl="node1" presStyleIdx="9" presStyleCnt="14">
        <dgm:presLayoutVars>
          <dgm:bulletEnabled val="1"/>
        </dgm:presLayoutVars>
      </dgm:prSet>
      <dgm:spPr/>
    </dgm:pt>
    <dgm:pt modelId="{4ADEC539-DFFD-4F2C-93B7-4DC19092BF1F}" type="pres">
      <dgm:prSet presAssocID="{315DBB4E-91FB-4FD4-996C-7A969E2C3538}" presName="sibTrans" presStyleCnt="0"/>
      <dgm:spPr/>
    </dgm:pt>
    <dgm:pt modelId="{689CB3BD-1FF1-48C4-AB1A-93ACB4F1CDC6}" type="pres">
      <dgm:prSet presAssocID="{F112592A-A346-47A3-B872-C22FCCAFFDB2}" presName="node" presStyleLbl="node1" presStyleIdx="10" presStyleCnt="14">
        <dgm:presLayoutVars>
          <dgm:bulletEnabled val="1"/>
        </dgm:presLayoutVars>
      </dgm:prSet>
      <dgm:spPr/>
    </dgm:pt>
    <dgm:pt modelId="{D12862FE-3F2F-4C99-9078-5120AD9CAA47}" type="pres">
      <dgm:prSet presAssocID="{674B0509-4304-4E8C-ACAE-1EFF8751624B}" presName="sibTrans" presStyleCnt="0"/>
      <dgm:spPr/>
    </dgm:pt>
    <dgm:pt modelId="{D39F8727-516D-4291-B216-5FE95755B880}" type="pres">
      <dgm:prSet presAssocID="{6971EB00-862D-4BCB-AB81-CB4E514E7DBF}" presName="node" presStyleLbl="node1" presStyleIdx="11" presStyleCnt="14">
        <dgm:presLayoutVars>
          <dgm:bulletEnabled val="1"/>
        </dgm:presLayoutVars>
      </dgm:prSet>
      <dgm:spPr/>
    </dgm:pt>
    <dgm:pt modelId="{C8A0ACFC-CDAB-44C5-8E29-D2A502702225}" type="pres">
      <dgm:prSet presAssocID="{EFF5B50C-AB9F-411A-A808-84CFECE0F740}" presName="sibTrans" presStyleCnt="0"/>
      <dgm:spPr/>
    </dgm:pt>
    <dgm:pt modelId="{AE532082-4267-4977-8348-79DEE72A32FE}" type="pres">
      <dgm:prSet presAssocID="{B858ADCD-D148-4677-8047-22ABA6899F3B}" presName="node" presStyleLbl="node1" presStyleIdx="12" presStyleCnt="14">
        <dgm:presLayoutVars>
          <dgm:bulletEnabled val="1"/>
        </dgm:presLayoutVars>
      </dgm:prSet>
      <dgm:spPr/>
    </dgm:pt>
    <dgm:pt modelId="{6ACB9F6B-937B-4490-AE64-3FDB8CBC9B98}" type="pres">
      <dgm:prSet presAssocID="{CBA68E4E-1F01-433E-9576-0C97E659A30B}" presName="sibTrans" presStyleCnt="0"/>
      <dgm:spPr/>
    </dgm:pt>
    <dgm:pt modelId="{0866E2E2-5B9E-478B-93EE-61CE076D15DA}" type="pres">
      <dgm:prSet presAssocID="{B8C9DC5E-9A43-49DE-966E-6FD0AD49C705}" presName="node" presStyleLbl="node1" presStyleIdx="13" presStyleCnt="14">
        <dgm:presLayoutVars>
          <dgm:bulletEnabled val="1"/>
        </dgm:presLayoutVars>
      </dgm:prSet>
      <dgm:spPr/>
    </dgm:pt>
  </dgm:ptLst>
  <dgm:cxnLst>
    <dgm:cxn modelId="{E4E45306-D552-473C-9085-5A6879263AFA}" srcId="{11F79B1E-2426-4A84-8FB5-64280BAADAB9}" destId="{FD536554-FE84-43AD-85ED-31AFC03D420B}" srcOrd="2" destOrd="0" parTransId="{33D52324-B2A8-497F-A16F-A81DC4028C44}" sibTransId="{93C902D2-EB63-406B-98DB-AC7F724B196F}"/>
    <dgm:cxn modelId="{E5E39606-3E7E-477C-B478-1CD372FD3700}" type="presOf" srcId="{9B72FC0D-FFE6-4965-B83C-D360EA2408A6}" destId="{AB79A1A6-3572-4BED-BA64-0ABE007DA00B}" srcOrd="0" destOrd="0" presId="urn:microsoft.com/office/officeart/2005/8/layout/default"/>
    <dgm:cxn modelId="{DB9AF509-D9CE-4494-AF81-4A111CAEA1FE}" srcId="{11F79B1E-2426-4A84-8FB5-64280BAADAB9}" destId="{9B72FC0D-FFE6-4965-B83C-D360EA2408A6}" srcOrd="3" destOrd="0" parTransId="{181AB229-51C8-4D4E-A9ED-4C4E81AB6A58}" sibTransId="{7A1DCB80-E178-4DF8-AE78-6614A2E025BD}"/>
    <dgm:cxn modelId="{3BD2DD25-9A5C-4E08-9D4D-6DDC4032A789}" srcId="{11F79B1E-2426-4A84-8FB5-64280BAADAB9}" destId="{F112592A-A346-47A3-B872-C22FCCAFFDB2}" srcOrd="10" destOrd="0" parTransId="{D213C04D-1300-4858-A443-5687476B0366}" sibTransId="{674B0509-4304-4E8C-ACAE-1EFF8751624B}"/>
    <dgm:cxn modelId="{8ED22829-08DD-4A19-BCEF-3BCD79A5151F}" srcId="{11F79B1E-2426-4A84-8FB5-64280BAADAB9}" destId="{D78F3C03-07D4-4576-BF0E-B6261C02CF22}" srcOrd="8" destOrd="0" parTransId="{A88FFD71-359F-4A8C-B861-D863145FA6B8}" sibTransId="{1BF438C3-B733-414B-BC59-924841EECF26}"/>
    <dgm:cxn modelId="{F85E072F-66F2-4D1E-A744-653E48F9FA8D}" srcId="{11F79B1E-2426-4A84-8FB5-64280BAADAB9}" destId="{69DFD546-B86E-47DC-AE87-278E02C676DB}" srcOrd="1" destOrd="0" parTransId="{F58A23C8-3ABE-47BC-B448-9503D3C0F775}" sibTransId="{72B633D6-C8C1-4F48-ACA0-C50477A31572}"/>
    <dgm:cxn modelId="{2C8DBA36-A7DF-4219-B2E4-C1E7AB3A877A}" type="presOf" srcId="{69DFD546-B86E-47DC-AE87-278E02C676DB}" destId="{3425EB1A-3834-4D07-A497-33C335D68C5A}" srcOrd="0" destOrd="0" presId="urn:microsoft.com/office/officeart/2005/8/layout/default"/>
    <dgm:cxn modelId="{4203EB3F-392E-4EE0-B50F-67D4AB392C01}" type="presOf" srcId="{3B184D44-5F02-4978-95B1-08EEBD722419}" destId="{67ABBEA4-A503-49E1-8904-20307ED10BE8}" srcOrd="0" destOrd="0" presId="urn:microsoft.com/office/officeart/2005/8/layout/default"/>
    <dgm:cxn modelId="{F878B740-7231-42CC-A0DB-7EEF5D459CE7}" srcId="{11F79B1E-2426-4A84-8FB5-64280BAADAB9}" destId="{6971EB00-862D-4BCB-AB81-CB4E514E7DBF}" srcOrd="11" destOrd="0" parTransId="{2C4C0ECC-6A64-460B-92AA-4185EA6363E0}" sibTransId="{EFF5B50C-AB9F-411A-A808-84CFECE0F740}"/>
    <dgm:cxn modelId="{8824D464-004D-4C32-87BE-D4BD9017541E}" type="presOf" srcId="{11F79B1E-2426-4A84-8FB5-64280BAADAB9}" destId="{DC300E71-89E5-4761-BA32-6C4F541E48C7}" srcOrd="0" destOrd="0" presId="urn:microsoft.com/office/officeart/2005/8/layout/default"/>
    <dgm:cxn modelId="{E037A669-9F84-4EDA-A2B0-DDC497E86C8F}" srcId="{11F79B1E-2426-4A84-8FB5-64280BAADAB9}" destId="{3B184D44-5F02-4978-95B1-08EEBD722419}" srcOrd="0" destOrd="0" parTransId="{B949F2C5-4BAC-43B9-8AE4-26A7864DF2EC}" sibTransId="{06DBE49D-17DC-408B-BE82-DEDBA4FEDE82}"/>
    <dgm:cxn modelId="{DF12C06C-4814-4560-B1B0-01D7638D957F}" type="presOf" srcId="{CD1971E3-7292-4194-A797-A9ED5A4BB9B2}" destId="{136DDB7B-8AF3-4881-AA86-1D0CD0F994CD}" srcOrd="0" destOrd="0" presId="urn:microsoft.com/office/officeart/2005/8/layout/default"/>
    <dgm:cxn modelId="{350EA66E-3C71-445C-8607-48E33F75DEB8}" srcId="{11F79B1E-2426-4A84-8FB5-64280BAADAB9}" destId="{CD1971E3-7292-4194-A797-A9ED5A4BB9B2}" srcOrd="6" destOrd="0" parTransId="{92259260-D01E-42CC-9405-4F37FBAD9879}" sibTransId="{9B1214DC-1736-436E-BA32-832C570F46CC}"/>
    <dgm:cxn modelId="{CF499072-438B-46B7-996B-E9411325CA84}" srcId="{11F79B1E-2426-4A84-8FB5-64280BAADAB9}" destId="{84C76491-FD26-4ADF-BC0B-341A10CEC30F}" srcOrd="5" destOrd="0" parTransId="{822D71AD-B6E9-4760-8305-A9BB2B9B7639}" sibTransId="{9B10FB16-9D9B-4BC5-9698-D70D7FF47FDF}"/>
    <dgm:cxn modelId="{67157874-F39A-4DF3-BF50-384C45BE0F95}" type="presOf" srcId="{D78F3C03-07D4-4576-BF0E-B6261C02CF22}" destId="{2E477CFA-BAB0-4B1C-9588-39F2160E0345}" srcOrd="0" destOrd="0" presId="urn:microsoft.com/office/officeart/2005/8/layout/default"/>
    <dgm:cxn modelId="{2A8AB958-D06B-4B8E-8FBE-5700DC791DC9}" type="presOf" srcId="{FD536554-FE84-43AD-85ED-31AFC03D420B}" destId="{1036B501-1CB4-4EB9-952C-4CE40D20774A}" srcOrd="0" destOrd="0" presId="urn:microsoft.com/office/officeart/2005/8/layout/default"/>
    <dgm:cxn modelId="{C7685D59-25FD-4689-B9AA-3ED0655CFBC2}" type="presOf" srcId="{BC501D57-FD27-4EAC-AA7E-F829D6F0A430}" destId="{1B2768EF-C65B-46BD-B6C9-D0DAD88620ED}" srcOrd="0" destOrd="0" presId="urn:microsoft.com/office/officeart/2005/8/layout/default"/>
    <dgm:cxn modelId="{4229C78B-33A4-4C16-9EBA-78ACACBED9F9}" type="presOf" srcId="{98A9BED1-0B5B-498B-9CE3-5D657B1C0E44}" destId="{28C287B4-D2BB-4FC9-8F5C-E5B3320D1698}" srcOrd="0" destOrd="0" presId="urn:microsoft.com/office/officeart/2005/8/layout/default"/>
    <dgm:cxn modelId="{02CA3499-7C45-4DCA-B139-2BD1E7FBEA71}" type="presOf" srcId="{B8C9DC5E-9A43-49DE-966E-6FD0AD49C705}" destId="{0866E2E2-5B9E-478B-93EE-61CE076D15DA}" srcOrd="0" destOrd="0" presId="urn:microsoft.com/office/officeart/2005/8/layout/default"/>
    <dgm:cxn modelId="{E08DDD9A-CD95-4DFF-B824-952F3CE296D9}" type="presOf" srcId="{F112592A-A346-47A3-B872-C22FCCAFFDB2}" destId="{689CB3BD-1FF1-48C4-AB1A-93ACB4F1CDC6}" srcOrd="0" destOrd="0" presId="urn:microsoft.com/office/officeart/2005/8/layout/default"/>
    <dgm:cxn modelId="{3522DEA5-9849-4424-827C-63E6287D808D}" srcId="{11F79B1E-2426-4A84-8FB5-64280BAADAB9}" destId="{BC501D57-FD27-4EAC-AA7E-F829D6F0A430}" srcOrd="9" destOrd="0" parTransId="{474A8E9F-81B0-459F-A582-E8C4D8F05E98}" sibTransId="{315DBB4E-91FB-4FD4-996C-7A969E2C3538}"/>
    <dgm:cxn modelId="{BF83FBA5-FD25-4100-805D-5E256E60F4D1}" type="presOf" srcId="{6971EB00-862D-4BCB-AB81-CB4E514E7DBF}" destId="{D39F8727-516D-4291-B216-5FE95755B880}" srcOrd="0" destOrd="0" presId="urn:microsoft.com/office/officeart/2005/8/layout/default"/>
    <dgm:cxn modelId="{734F91AA-7608-45EA-80DB-CD66B1A7507C}" srcId="{11F79B1E-2426-4A84-8FB5-64280BAADAB9}" destId="{B858ADCD-D148-4677-8047-22ABA6899F3B}" srcOrd="12" destOrd="0" parTransId="{E540A142-9E3E-4277-B658-9D656E997C96}" sibTransId="{CBA68E4E-1F01-433E-9576-0C97E659A30B}"/>
    <dgm:cxn modelId="{8825E2B4-8078-4E18-9419-61CB5AECE898}" type="presOf" srcId="{59637F21-8C99-43F7-BDDD-D79CF630E762}" destId="{CDB3EBC0-497D-4C74-A109-B7A90CF1ADE0}" srcOrd="0" destOrd="0" presId="urn:microsoft.com/office/officeart/2005/8/layout/default"/>
    <dgm:cxn modelId="{600577D3-3658-4766-9180-4DD0721253CC}" srcId="{11F79B1E-2426-4A84-8FB5-64280BAADAB9}" destId="{B8C9DC5E-9A43-49DE-966E-6FD0AD49C705}" srcOrd="13" destOrd="0" parTransId="{E39A5DA9-683F-474C-8657-1AF57146104D}" sibTransId="{AC265D44-D109-49FC-A4E4-11C60BF00073}"/>
    <dgm:cxn modelId="{B8F3A2DF-14E1-4995-A955-F7EBC155F851}" srcId="{11F79B1E-2426-4A84-8FB5-64280BAADAB9}" destId="{59637F21-8C99-43F7-BDDD-D79CF630E762}" srcOrd="7" destOrd="0" parTransId="{691F3D80-95E0-4568-88BF-650446FCE1CF}" sibTransId="{45918076-C7B4-49EC-8BF9-34BFD7DFF06D}"/>
    <dgm:cxn modelId="{A75506E1-83C9-4D6F-AD62-A2C2A49B4CE2}" type="presOf" srcId="{84C76491-FD26-4ADF-BC0B-341A10CEC30F}" destId="{D0B9A84F-7913-48D0-8A95-B9D2CB1E1D11}" srcOrd="0" destOrd="0" presId="urn:microsoft.com/office/officeart/2005/8/layout/default"/>
    <dgm:cxn modelId="{9D4C98E5-60AC-4789-A459-41184EFC5DE6}" type="presOf" srcId="{B858ADCD-D148-4677-8047-22ABA6899F3B}" destId="{AE532082-4267-4977-8348-79DEE72A32FE}" srcOrd="0" destOrd="0" presId="urn:microsoft.com/office/officeart/2005/8/layout/default"/>
    <dgm:cxn modelId="{C03E93FE-3D32-44DA-AF32-B83FBEA6A0D0}" srcId="{11F79B1E-2426-4A84-8FB5-64280BAADAB9}" destId="{98A9BED1-0B5B-498B-9CE3-5D657B1C0E44}" srcOrd="4" destOrd="0" parTransId="{E9FC296B-D688-4A16-9975-D9F16DBC839E}" sibTransId="{E5E05646-C045-47F2-8E21-1DF3A4E3240E}"/>
    <dgm:cxn modelId="{0D3E4263-6FC7-42C5-81A4-182765E3FC9D}" type="presParOf" srcId="{DC300E71-89E5-4761-BA32-6C4F541E48C7}" destId="{67ABBEA4-A503-49E1-8904-20307ED10BE8}" srcOrd="0" destOrd="0" presId="urn:microsoft.com/office/officeart/2005/8/layout/default"/>
    <dgm:cxn modelId="{A614DA19-411F-4D42-B062-99D8BA99BCDD}" type="presParOf" srcId="{DC300E71-89E5-4761-BA32-6C4F541E48C7}" destId="{CADB9950-6965-47B4-98AF-7DC13ED3CB9A}" srcOrd="1" destOrd="0" presId="urn:microsoft.com/office/officeart/2005/8/layout/default"/>
    <dgm:cxn modelId="{1C0A7C22-F7FD-42F4-8ED0-B93FDDEF3371}" type="presParOf" srcId="{DC300E71-89E5-4761-BA32-6C4F541E48C7}" destId="{3425EB1A-3834-4D07-A497-33C335D68C5A}" srcOrd="2" destOrd="0" presId="urn:microsoft.com/office/officeart/2005/8/layout/default"/>
    <dgm:cxn modelId="{E158CC04-FC9E-48F6-A0BC-D72B3F02086E}" type="presParOf" srcId="{DC300E71-89E5-4761-BA32-6C4F541E48C7}" destId="{3F3D7343-C08E-4CB4-96BF-51D141BACB30}" srcOrd="3" destOrd="0" presId="urn:microsoft.com/office/officeart/2005/8/layout/default"/>
    <dgm:cxn modelId="{F7DD09D0-7C4D-4B5C-87E3-84F56DF7DCE9}" type="presParOf" srcId="{DC300E71-89E5-4761-BA32-6C4F541E48C7}" destId="{1036B501-1CB4-4EB9-952C-4CE40D20774A}" srcOrd="4" destOrd="0" presId="urn:microsoft.com/office/officeart/2005/8/layout/default"/>
    <dgm:cxn modelId="{2094096B-9C83-42FF-86F9-595306EE698A}" type="presParOf" srcId="{DC300E71-89E5-4761-BA32-6C4F541E48C7}" destId="{AF1DD233-A019-4DE9-A6E4-EBBA324261CB}" srcOrd="5" destOrd="0" presId="urn:microsoft.com/office/officeart/2005/8/layout/default"/>
    <dgm:cxn modelId="{FFF9B6EF-B05F-4E83-AE94-7854BC810C7D}" type="presParOf" srcId="{DC300E71-89E5-4761-BA32-6C4F541E48C7}" destId="{AB79A1A6-3572-4BED-BA64-0ABE007DA00B}" srcOrd="6" destOrd="0" presId="urn:microsoft.com/office/officeart/2005/8/layout/default"/>
    <dgm:cxn modelId="{23C4F2EB-E233-47C6-B32D-C2CF1F3CA289}" type="presParOf" srcId="{DC300E71-89E5-4761-BA32-6C4F541E48C7}" destId="{9C135881-A748-4C65-9AE7-35E2EA55033D}" srcOrd="7" destOrd="0" presId="urn:microsoft.com/office/officeart/2005/8/layout/default"/>
    <dgm:cxn modelId="{10C203B9-F1DA-4D6A-9B7B-5E6BF8B7C208}" type="presParOf" srcId="{DC300E71-89E5-4761-BA32-6C4F541E48C7}" destId="{28C287B4-D2BB-4FC9-8F5C-E5B3320D1698}" srcOrd="8" destOrd="0" presId="urn:microsoft.com/office/officeart/2005/8/layout/default"/>
    <dgm:cxn modelId="{1AB505C4-D27F-414C-AD82-3BBC46DF809A}" type="presParOf" srcId="{DC300E71-89E5-4761-BA32-6C4F541E48C7}" destId="{9D82C084-DEE5-467D-9BDE-FDD7B8711F9E}" srcOrd="9" destOrd="0" presId="urn:microsoft.com/office/officeart/2005/8/layout/default"/>
    <dgm:cxn modelId="{551786AD-D2C8-4D83-A4F2-6BC9772A0D81}" type="presParOf" srcId="{DC300E71-89E5-4761-BA32-6C4F541E48C7}" destId="{D0B9A84F-7913-48D0-8A95-B9D2CB1E1D11}" srcOrd="10" destOrd="0" presId="urn:microsoft.com/office/officeart/2005/8/layout/default"/>
    <dgm:cxn modelId="{8105D6FA-93A5-4B88-8804-BD3016AF025F}" type="presParOf" srcId="{DC300E71-89E5-4761-BA32-6C4F541E48C7}" destId="{F3A9E179-E006-4EC5-B722-067393C67ADC}" srcOrd="11" destOrd="0" presId="urn:microsoft.com/office/officeart/2005/8/layout/default"/>
    <dgm:cxn modelId="{47A8BF57-7901-4D51-8B1F-1AF9772AB2E6}" type="presParOf" srcId="{DC300E71-89E5-4761-BA32-6C4F541E48C7}" destId="{136DDB7B-8AF3-4881-AA86-1D0CD0F994CD}" srcOrd="12" destOrd="0" presId="urn:microsoft.com/office/officeart/2005/8/layout/default"/>
    <dgm:cxn modelId="{1EBD160A-35CC-4F2F-831D-171DBFE10C50}" type="presParOf" srcId="{DC300E71-89E5-4761-BA32-6C4F541E48C7}" destId="{54BE736F-26A4-4F31-9C0A-30B098CC8AD2}" srcOrd="13" destOrd="0" presId="urn:microsoft.com/office/officeart/2005/8/layout/default"/>
    <dgm:cxn modelId="{BE9731B6-79DC-4805-A49F-4385311031AD}" type="presParOf" srcId="{DC300E71-89E5-4761-BA32-6C4F541E48C7}" destId="{CDB3EBC0-497D-4C74-A109-B7A90CF1ADE0}" srcOrd="14" destOrd="0" presId="urn:microsoft.com/office/officeart/2005/8/layout/default"/>
    <dgm:cxn modelId="{CF255E34-2545-4C05-BC5C-C330D590A000}" type="presParOf" srcId="{DC300E71-89E5-4761-BA32-6C4F541E48C7}" destId="{8948AB30-4F89-4232-959C-E889A2D7681D}" srcOrd="15" destOrd="0" presId="urn:microsoft.com/office/officeart/2005/8/layout/default"/>
    <dgm:cxn modelId="{C8B849D1-B5D3-4E31-9641-D6BCB310773E}" type="presParOf" srcId="{DC300E71-89E5-4761-BA32-6C4F541E48C7}" destId="{2E477CFA-BAB0-4B1C-9588-39F2160E0345}" srcOrd="16" destOrd="0" presId="urn:microsoft.com/office/officeart/2005/8/layout/default"/>
    <dgm:cxn modelId="{0BBB6B50-4F7B-4E36-A017-D1778A88B4D7}" type="presParOf" srcId="{DC300E71-89E5-4761-BA32-6C4F541E48C7}" destId="{C9E1FEAC-379E-404D-84C9-1DFF649A7598}" srcOrd="17" destOrd="0" presId="urn:microsoft.com/office/officeart/2005/8/layout/default"/>
    <dgm:cxn modelId="{6ADDD806-9ED2-4EAA-B440-421C244D5E5A}" type="presParOf" srcId="{DC300E71-89E5-4761-BA32-6C4F541E48C7}" destId="{1B2768EF-C65B-46BD-B6C9-D0DAD88620ED}" srcOrd="18" destOrd="0" presId="urn:microsoft.com/office/officeart/2005/8/layout/default"/>
    <dgm:cxn modelId="{846B410D-7D0D-4732-B97F-EC77C508B9E9}" type="presParOf" srcId="{DC300E71-89E5-4761-BA32-6C4F541E48C7}" destId="{4ADEC539-DFFD-4F2C-93B7-4DC19092BF1F}" srcOrd="19" destOrd="0" presId="urn:microsoft.com/office/officeart/2005/8/layout/default"/>
    <dgm:cxn modelId="{DD4D697F-1111-46C9-BDDC-53C543B6854A}" type="presParOf" srcId="{DC300E71-89E5-4761-BA32-6C4F541E48C7}" destId="{689CB3BD-1FF1-48C4-AB1A-93ACB4F1CDC6}" srcOrd="20" destOrd="0" presId="urn:microsoft.com/office/officeart/2005/8/layout/default"/>
    <dgm:cxn modelId="{84E6EF3D-3860-4FDC-BCBC-6E3CD946551A}" type="presParOf" srcId="{DC300E71-89E5-4761-BA32-6C4F541E48C7}" destId="{D12862FE-3F2F-4C99-9078-5120AD9CAA47}" srcOrd="21" destOrd="0" presId="urn:microsoft.com/office/officeart/2005/8/layout/default"/>
    <dgm:cxn modelId="{7C4F8999-BDE2-4A02-BB2E-3362DF1E94FD}" type="presParOf" srcId="{DC300E71-89E5-4761-BA32-6C4F541E48C7}" destId="{D39F8727-516D-4291-B216-5FE95755B880}" srcOrd="22" destOrd="0" presId="urn:microsoft.com/office/officeart/2005/8/layout/default"/>
    <dgm:cxn modelId="{48BAAD30-7615-48A6-A92A-A9130A30A847}" type="presParOf" srcId="{DC300E71-89E5-4761-BA32-6C4F541E48C7}" destId="{C8A0ACFC-CDAB-44C5-8E29-D2A502702225}" srcOrd="23" destOrd="0" presId="urn:microsoft.com/office/officeart/2005/8/layout/default"/>
    <dgm:cxn modelId="{05C370C2-755B-4F7F-8A8F-2BCE4971397E}" type="presParOf" srcId="{DC300E71-89E5-4761-BA32-6C4F541E48C7}" destId="{AE532082-4267-4977-8348-79DEE72A32FE}" srcOrd="24" destOrd="0" presId="urn:microsoft.com/office/officeart/2005/8/layout/default"/>
    <dgm:cxn modelId="{7B3742E7-81D1-4F48-9BFB-A25B9BCA44B7}" type="presParOf" srcId="{DC300E71-89E5-4761-BA32-6C4F541E48C7}" destId="{6ACB9F6B-937B-4490-AE64-3FDB8CBC9B98}" srcOrd="25" destOrd="0" presId="urn:microsoft.com/office/officeart/2005/8/layout/default"/>
    <dgm:cxn modelId="{AB948032-B163-487B-A0B4-2E7F86A4EFB2}" type="presParOf" srcId="{DC300E71-89E5-4761-BA32-6C4F541E48C7}" destId="{0866E2E2-5B9E-478B-93EE-61CE076D15DA}"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280AB2-8B83-47A7-A478-57CCB7D75F1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KZ"/>
        </a:p>
      </dgm:t>
    </dgm:pt>
    <dgm:pt modelId="{0BCCE63C-6961-4E7C-804D-0B3772880A9D}">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1) ҚР заңнамасын, жеке және заңды тұлғалардың құқықтарын және заңмен қорғалатын мүдделерін сақтауға;</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10A06F13-4B23-4559-A9CB-693B40751E4D}" type="parTrans" cxnId="{89307F60-50D3-4F90-BCE5-FBFF6E04FCED}">
      <dgm:prSet/>
      <dgm:spPr/>
      <dgm:t>
        <a:bodyPr/>
        <a:lstStyle/>
        <a:p>
          <a:endParaRPr lang="ru-KZ"/>
        </a:p>
      </dgm:t>
    </dgm:pt>
    <dgm:pt modelId="{6D024ADB-DC38-4137-9428-5EF149CA0A35}" type="sibTrans" cxnId="{89307F60-50D3-4F90-BCE5-FBFF6E04FCED}">
      <dgm:prSet/>
      <dgm:spPr/>
      <dgm:t>
        <a:bodyPr/>
        <a:lstStyle/>
        <a:p>
          <a:endParaRPr lang="ru-KZ"/>
        </a:p>
      </dgm:t>
    </dgm:pt>
    <dgm:pt modelId="{BFD735D6-5C1E-4E71-A12B-FED9DF5D2C4B}">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2) ҚР заңнамасының талаптарына сәйкес тауарлардың (жұмыстардың, қызметтер көрсетудің) қауіпсіздігі мен сапасын қамтамасыз етуге;</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E61D2B7C-41BF-4083-9117-6170789BF2AF}" type="parTrans" cxnId="{E1052BF4-EE92-4D14-8D8B-5A13994AEAED}">
      <dgm:prSet/>
      <dgm:spPr/>
      <dgm:t>
        <a:bodyPr/>
        <a:lstStyle/>
        <a:p>
          <a:endParaRPr lang="ru-KZ"/>
        </a:p>
      </dgm:t>
    </dgm:pt>
    <dgm:pt modelId="{795F80E5-AB5B-4CFA-A607-90E9FC096208}" type="sibTrans" cxnId="{E1052BF4-EE92-4D14-8D8B-5A13994AEAED}">
      <dgm:prSet/>
      <dgm:spPr/>
      <dgm:t>
        <a:bodyPr/>
        <a:lstStyle/>
        <a:p>
          <a:endParaRPr lang="ru-KZ"/>
        </a:p>
      </dgm:t>
    </dgm:pt>
    <dgm:pt modelId="{6447591A-6956-4542-B0BC-1875AC459DAD}">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3) тұтынушыларға тауарлар (жұмыстар, қызметтер көрсету) туралы толық және дәйекті ақпарат беруге;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1FF88F03-DCDE-4DD5-B853-5996ADA04CE2}" type="parTrans" cxnId="{C042A07F-8388-47C4-B8D6-7D6F5D6D94C2}">
      <dgm:prSet/>
      <dgm:spPr/>
      <dgm:t>
        <a:bodyPr/>
        <a:lstStyle/>
        <a:p>
          <a:endParaRPr lang="ru-KZ"/>
        </a:p>
      </dgm:t>
    </dgm:pt>
    <dgm:pt modelId="{F3BC498D-352F-4B8B-87D9-DF2D6FE25C63}" type="sibTrans" cxnId="{C042A07F-8388-47C4-B8D6-7D6F5D6D94C2}">
      <dgm:prSet/>
      <dgm:spPr/>
      <dgm:t>
        <a:bodyPr/>
        <a:lstStyle/>
        <a:p>
          <a:endParaRPr lang="ru-KZ"/>
        </a:p>
      </dgm:t>
    </dgm:pt>
    <dgm:pt modelId="{A5DC883A-4953-4C3C-B984-7D03A8264B1E}">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4) «Рұқсаттар және хабарламалар туралы» ҚР Заңымен рұқсат беру тәртібі енгізілген жеке кәсіпкерліктің түрлерін жүзеге асыруға лицензиялар мен рұқсаттар алуға;</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6BBCFAF4-C2EB-4469-A3EF-DE5D0BF1E009}" type="parTrans" cxnId="{52D01DDD-6CDC-4DB2-9493-8095C726C32D}">
      <dgm:prSet/>
      <dgm:spPr/>
      <dgm:t>
        <a:bodyPr/>
        <a:lstStyle/>
        <a:p>
          <a:endParaRPr lang="ru-KZ"/>
        </a:p>
      </dgm:t>
    </dgm:pt>
    <dgm:pt modelId="{5D95D4DD-F479-4388-B787-9DBFDB5397BC}" type="sibTrans" cxnId="{52D01DDD-6CDC-4DB2-9493-8095C726C32D}">
      <dgm:prSet/>
      <dgm:spPr/>
      <dgm:t>
        <a:bodyPr/>
        <a:lstStyle/>
        <a:p>
          <a:endParaRPr lang="ru-KZ"/>
        </a:p>
      </dgm:t>
    </dgm:pt>
    <dgm:pt modelId="{C21F944F-28C6-4339-91E4-6D1D9CC8C852}">
      <dgm:prSet/>
      <dgm:spPr/>
      <dgm:t>
        <a:bodyPr/>
        <a:lstStyle/>
        <a:p>
          <a:r>
            <a:rPr lang="kk-KZ">
              <a:solidFill>
                <a:schemeClr val="tx1"/>
              </a:solidFill>
              <a:effectLst/>
              <a:latin typeface="Times New Roman" panose="02020603050405020304" pitchFamily="18" charset="0"/>
              <a:ea typeface="Times New Roman" panose="02020603050405020304" pitchFamily="18" charset="0"/>
            </a:rPr>
            <a:t>6)  қоршаған ортаны қорғауға, табиғат ресурстарына мұқияттылықпен қарауға;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375FA493-51E1-4831-B5C1-4369529DB9A0}" type="parTrans" cxnId="{9442DCE6-C04F-4B87-ADAD-133CAAF85BF5}">
      <dgm:prSet/>
      <dgm:spPr/>
      <dgm:t>
        <a:bodyPr/>
        <a:lstStyle/>
        <a:p>
          <a:endParaRPr lang="ru-KZ"/>
        </a:p>
      </dgm:t>
    </dgm:pt>
    <dgm:pt modelId="{EEE9B19E-CECF-49C7-BCCB-3243B84DA894}" type="sibTrans" cxnId="{9442DCE6-C04F-4B87-ADAD-133CAAF85BF5}">
      <dgm:prSet/>
      <dgm:spPr/>
      <dgm:t>
        <a:bodyPr/>
        <a:lstStyle/>
        <a:p>
          <a:endParaRPr lang="ru-KZ"/>
        </a:p>
      </dgm:t>
    </dgm:pt>
    <dgm:pt modelId="{C0482944-33C3-4B6A-8844-BB3622BCE1F6}">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7) табиғи және энергетикалық ресурстарды пайдаланудың және қызметін жүзеге асыру процесінде оларды басқарудың тиімділігін арттыруға;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8E951D6B-5897-4237-A291-100B93CE60DB}" type="parTrans" cxnId="{D9AD18FD-EA60-49CF-8E51-F1F7001BABF9}">
      <dgm:prSet/>
      <dgm:spPr/>
      <dgm:t>
        <a:bodyPr/>
        <a:lstStyle/>
        <a:p>
          <a:endParaRPr lang="ru-KZ"/>
        </a:p>
      </dgm:t>
    </dgm:pt>
    <dgm:pt modelId="{0C099E61-8107-4658-9BF4-C3ECB6469A73}" type="sibTrans" cxnId="{D9AD18FD-EA60-49CF-8E51-F1F7001BABF9}">
      <dgm:prSet/>
      <dgm:spPr/>
      <dgm:t>
        <a:bodyPr/>
        <a:lstStyle/>
        <a:p>
          <a:endParaRPr lang="ru-KZ"/>
        </a:p>
      </dgm:t>
    </dgm:pt>
    <dgm:pt modelId="{A8FFBF7A-3FF2-4B20-B96A-088FE89D88D3}">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8) ҚР заңнамалық актілерінде көзделген өзге де міндеттерді  орындауға</a:t>
          </a:r>
          <a:endParaRPr lang="ru-KZ" dirty="0"/>
        </a:p>
      </dgm:t>
    </dgm:pt>
    <dgm:pt modelId="{4DE45037-548A-41DF-9EC4-D2B4661C9313}" type="parTrans" cxnId="{0685C546-3447-4F70-94F5-6D8F731BCA0B}">
      <dgm:prSet/>
      <dgm:spPr/>
      <dgm:t>
        <a:bodyPr/>
        <a:lstStyle/>
        <a:p>
          <a:endParaRPr lang="ru-KZ"/>
        </a:p>
      </dgm:t>
    </dgm:pt>
    <dgm:pt modelId="{8FDE68C4-631B-4876-897E-3CB055F7C14A}" type="sibTrans" cxnId="{0685C546-3447-4F70-94F5-6D8F731BCA0B}">
      <dgm:prSet/>
      <dgm:spPr/>
      <dgm:t>
        <a:bodyPr/>
        <a:lstStyle/>
        <a:p>
          <a:endParaRPr lang="ru-KZ"/>
        </a:p>
      </dgm:t>
    </dgm:pt>
    <dgm:pt modelId="{BC25D5E6-F208-4625-902B-7C5A8CE31B8B}">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5) ҚР заңдарында көзделген жағдайларда азаматтық-құқықтық жауапкершілікті міндетті сақтандыруды жүзеге асыруға;</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805B404B-ED0F-4792-950F-BCE588948FB9}" type="parTrans" cxnId="{74EDED8B-28D9-49A3-A10A-9C60E60E9AC1}">
      <dgm:prSet/>
      <dgm:spPr/>
      <dgm:t>
        <a:bodyPr/>
        <a:lstStyle/>
        <a:p>
          <a:endParaRPr lang="ru-KZ"/>
        </a:p>
      </dgm:t>
    </dgm:pt>
    <dgm:pt modelId="{9B697C18-13B5-4F8E-B238-35ED1069F25F}" type="sibTrans" cxnId="{74EDED8B-28D9-49A3-A10A-9C60E60E9AC1}">
      <dgm:prSet/>
      <dgm:spPr/>
      <dgm:t>
        <a:bodyPr/>
        <a:lstStyle/>
        <a:p>
          <a:endParaRPr lang="ru-KZ"/>
        </a:p>
      </dgm:t>
    </dgm:pt>
    <dgm:pt modelId="{117179F3-8267-48F5-A554-B99F20E8C16D}" type="pres">
      <dgm:prSet presAssocID="{98280AB2-8B83-47A7-A478-57CCB7D75F10}" presName="diagram" presStyleCnt="0">
        <dgm:presLayoutVars>
          <dgm:dir/>
          <dgm:resizeHandles val="exact"/>
        </dgm:presLayoutVars>
      </dgm:prSet>
      <dgm:spPr/>
    </dgm:pt>
    <dgm:pt modelId="{6FE87032-9E62-4D7A-B321-391FB886E63B}" type="pres">
      <dgm:prSet presAssocID="{0BCCE63C-6961-4E7C-804D-0B3772880A9D}" presName="node" presStyleLbl="node1" presStyleIdx="0" presStyleCnt="8">
        <dgm:presLayoutVars>
          <dgm:bulletEnabled val="1"/>
        </dgm:presLayoutVars>
      </dgm:prSet>
      <dgm:spPr/>
    </dgm:pt>
    <dgm:pt modelId="{F1708492-AE15-44EB-8820-7861C407276B}" type="pres">
      <dgm:prSet presAssocID="{6D024ADB-DC38-4137-9428-5EF149CA0A35}" presName="sibTrans" presStyleCnt="0"/>
      <dgm:spPr/>
    </dgm:pt>
    <dgm:pt modelId="{67B6EA9F-1F24-4BC0-9725-934B4E9D11DA}" type="pres">
      <dgm:prSet presAssocID="{BFD735D6-5C1E-4E71-A12B-FED9DF5D2C4B}" presName="node" presStyleLbl="node1" presStyleIdx="1" presStyleCnt="8">
        <dgm:presLayoutVars>
          <dgm:bulletEnabled val="1"/>
        </dgm:presLayoutVars>
      </dgm:prSet>
      <dgm:spPr/>
    </dgm:pt>
    <dgm:pt modelId="{55133AEA-7DEE-4A00-9F0F-2FB1076F7604}" type="pres">
      <dgm:prSet presAssocID="{795F80E5-AB5B-4CFA-A607-90E9FC096208}" presName="sibTrans" presStyleCnt="0"/>
      <dgm:spPr/>
    </dgm:pt>
    <dgm:pt modelId="{B3965FED-5C01-494F-90AB-A35302F8E97A}" type="pres">
      <dgm:prSet presAssocID="{6447591A-6956-4542-B0BC-1875AC459DAD}" presName="node" presStyleLbl="node1" presStyleIdx="2" presStyleCnt="8">
        <dgm:presLayoutVars>
          <dgm:bulletEnabled val="1"/>
        </dgm:presLayoutVars>
      </dgm:prSet>
      <dgm:spPr/>
    </dgm:pt>
    <dgm:pt modelId="{D4A537BA-B6E2-4BDE-8A6E-63D6237F9407}" type="pres">
      <dgm:prSet presAssocID="{F3BC498D-352F-4B8B-87D9-DF2D6FE25C63}" presName="sibTrans" presStyleCnt="0"/>
      <dgm:spPr/>
    </dgm:pt>
    <dgm:pt modelId="{43215F70-3C39-4313-8C4F-8877ED78BACD}" type="pres">
      <dgm:prSet presAssocID="{A5DC883A-4953-4C3C-B984-7D03A8264B1E}" presName="node" presStyleLbl="node1" presStyleIdx="3" presStyleCnt="8">
        <dgm:presLayoutVars>
          <dgm:bulletEnabled val="1"/>
        </dgm:presLayoutVars>
      </dgm:prSet>
      <dgm:spPr/>
    </dgm:pt>
    <dgm:pt modelId="{4D2B0E7A-6FF2-4D5B-9DE7-13BC55080E25}" type="pres">
      <dgm:prSet presAssocID="{5D95D4DD-F479-4388-B787-9DBFDB5397BC}" presName="sibTrans" presStyleCnt="0"/>
      <dgm:spPr/>
    </dgm:pt>
    <dgm:pt modelId="{AA8E2A20-B7CC-4640-965F-FD09E8005BDC}" type="pres">
      <dgm:prSet presAssocID="{BC25D5E6-F208-4625-902B-7C5A8CE31B8B}" presName="node" presStyleLbl="node1" presStyleIdx="4" presStyleCnt="8">
        <dgm:presLayoutVars>
          <dgm:bulletEnabled val="1"/>
        </dgm:presLayoutVars>
      </dgm:prSet>
      <dgm:spPr/>
    </dgm:pt>
    <dgm:pt modelId="{04688953-E74E-433A-A1DC-0FBC17971735}" type="pres">
      <dgm:prSet presAssocID="{9B697C18-13B5-4F8E-B238-35ED1069F25F}" presName="sibTrans" presStyleCnt="0"/>
      <dgm:spPr/>
    </dgm:pt>
    <dgm:pt modelId="{9D5C0ADF-132A-4C8F-8ADC-AFB21B2B4CA7}" type="pres">
      <dgm:prSet presAssocID="{C21F944F-28C6-4339-91E4-6D1D9CC8C852}" presName="node" presStyleLbl="node1" presStyleIdx="5" presStyleCnt="8">
        <dgm:presLayoutVars>
          <dgm:bulletEnabled val="1"/>
        </dgm:presLayoutVars>
      </dgm:prSet>
      <dgm:spPr/>
    </dgm:pt>
    <dgm:pt modelId="{19980B57-E6F8-49AF-8E7D-FD3BD5F8E37A}" type="pres">
      <dgm:prSet presAssocID="{EEE9B19E-CECF-49C7-BCCB-3243B84DA894}" presName="sibTrans" presStyleCnt="0"/>
      <dgm:spPr/>
    </dgm:pt>
    <dgm:pt modelId="{A391BAE9-1C5F-40A3-8C96-3FD4A7C79814}" type="pres">
      <dgm:prSet presAssocID="{C0482944-33C3-4B6A-8844-BB3622BCE1F6}" presName="node" presStyleLbl="node1" presStyleIdx="6" presStyleCnt="8">
        <dgm:presLayoutVars>
          <dgm:bulletEnabled val="1"/>
        </dgm:presLayoutVars>
      </dgm:prSet>
      <dgm:spPr/>
    </dgm:pt>
    <dgm:pt modelId="{23AAAD70-C762-4634-88A7-4D4D8B73A044}" type="pres">
      <dgm:prSet presAssocID="{0C099E61-8107-4658-9BF4-C3ECB6469A73}" presName="sibTrans" presStyleCnt="0"/>
      <dgm:spPr/>
    </dgm:pt>
    <dgm:pt modelId="{698346BB-EFFF-4E23-98E1-677B0D180CC4}" type="pres">
      <dgm:prSet presAssocID="{A8FFBF7A-3FF2-4B20-B96A-088FE89D88D3}" presName="node" presStyleLbl="node1" presStyleIdx="7" presStyleCnt="8">
        <dgm:presLayoutVars>
          <dgm:bulletEnabled val="1"/>
        </dgm:presLayoutVars>
      </dgm:prSet>
      <dgm:spPr/>
    </dgm:pt>
  </dgm:ptLst>
  <dgm:cxnLst>
    <dgm:cxn modelId="{B5B7CC0C-D659-43DA-901A-F9BA7CF9A824}" type="presOf" srcId="{0BCCE63C-6961-4E7C-804D-0B3772880A9D}" destId="{6FE87032-9E62-4D7A-B321-391FB886E63B}" srcOrd="0" destOrd="0" presId="urn:microsoft.com/office/officeart/2005/8/layout/default"/>
    <dgm:cxn modelId="{6370F418-6415-45EA-987C-F9F896A404D7}" type="presOf" srcId="{BFD735D6-5C1E-4E71-A12B-FED9DF5D2C4B}" destId="{67B6EA9F-1F24-4BC0-9725-934B4E9D11DA}" srcOrd="0" destOrd="0" presId="urn:microsoft.com/office/officeart/2005/8/layout/default"/>
    <dgm:cxn modelId="{7E155724-F139-40B9-8CE9-03E7CE82A2AD}" type="presOf" srcId="{6447591A-6956-4542-B0BC-1875AC459DAD}" destId="{B3965FED-5C01-494F-90AB-A35302F8E97A}" srcOrd="0" destOrd="0" presId="urn:microsoft.com/office/officeart/2005/8/layout/default"/>
    <dgm:cxn modelId="{89307F60-50D3-4F90-BCE5-FBFF6E04FCED}" srcId="{98280AB2-8B83-47A7-A478-57CCB7D75F10}" destId="{0BCCE63C-6961-4E7C-804D-0B3772880A9D}" srcOrd="0" destOrd="0" parTransId="{10A06F13-4B23-4559-A9CB-693B40751E4D}" sibTransId="{6D024ADB-DC38-4137-9428-5EF149CA0A35}"/>
    <dgm:cxn modelId="{5F46AA44-2240-44D4-82BB-A8BD3B9433CB}" type="presOf" srcId="{98280AB2-8B83-47A7-A478-57CCB7D75F10}" destId="{117179F3-8267-48F5-A554-B99F20E8C16D}" srcOrd="0" destOrd="0" presId="urn:microsoft.com/office/officeart/2005/8/layout/default"/>
    <dgm:cxn modelId="{0685C546-3447-4F70-94F5-6D8F731BCA0B}" srcId="{98280AB2-8B83-47A7-A478-57CCB7D75F10}" destId="{A8FFBF7A-3FF2-4B20-B96A-088FE89D88D3}" srcOrd="7" destOrd="0" parTransId="{4DE45037-548A-41DF-9EC4-D2B4661C9313}" sibTransId="{8FDE68C4-631B-4876-897E-3CB055F7C14A}"/>
    <dgm:cxn modelId="{E8825347-404F-4042-B6FF-3EA2D8D7AF2C}" type="presOf" srcId="{C21F944F-28C6-4339-91E4-6D1D9CC8C852}" destId="{9D5C0ADF-132A-4C8F-8ADC-AFB21B2B4CA7}" srcOrd="0" destOrd="0" presId="urn:microsoft.com/office/officeart/2005/8/layout/default"/>
    <dgm:cxn modelId="{C042A07F-8388-47C4-B8D6-7D6F5D6D94C2}" srcId="{98280AB2-8B83-47A7-A478-57CCB7D75F10}" destId="{6447591A-6956-4542-B0BC-1875AC459DAD}" srcOrd="2" destOrd="0" parTransId="{1FF88F03-DCDE-4DD5-B853-5996ADA04CE2}" sibTransId="{F3BC498D-352F-4B8B-87D9-DF2D6FE25C63}"/>
    <dgm:cxn modelId="{4C6EF783-09F0-41DF-9B84-8B6E35DF9828}" type="presOf" srcId="{C0482944-33C3-4B6A-8844-BB3622BCE1F6}" destId="{A391BAE9-1C5F-40A3-8C96-3FD4A7C79814}" srcOrd="0" destOrd="0" presId="urn:microsoft.com/office/officeart/2005/8/layout/default"/>
    <dgm:cxn modelId="{74EDED8B-28D9-49A3-A10A-9C60E60E9AC1}" srcId="{98280AB2-8B83-47A7-A478-57CCB7D75F10}" destId="{BC25D5E6-F208-4625-902B-7C5A8CE31B8B}" srcOrd="4" destOrd="0" parTransId="{805B404B-ED0F-4792-950F-BCE588948FB9}" sibTransId="{9B697C18-13B5-4F8E-B238-35ED1069F25F}"/>
    <dgm:cxn modelId="{7A21219E-28E6-4F17-B6B0-0E6FD91712D6}" type="presOf" srcId="{A5DC883A-4953-4C3C-B984-7D03A8264B1E}" destId="{43215F70-3C39-4313-8C4F-8877ED78BACD}" srcOrd="0" destOrd="0" presId="urn:microsoft.com/office/officeart/2005/8/layout/default"/>
    <dgm:cxn modelId="{677C2DB9-204D-4F75-AAD5-2130EB5264A4}" type="presOf" srcId="{A8FFBF7A-3FF2-4B20-B96A-088FE89D88D3}" destId="{698346BB-EFFF-4E23-98E1-677B0D180CC4}" srcOrd="0" destOrd="0" presId="urn:microsoft.com/office/officeart/2005/8/layout/default"/>
    <dgm:cxn modelId="{F0B4F3D2-7E8E-4918-85D8-056A3B50569B}" type="presOf" srcId="{BC25D5E6-F208-4625-902B-7C5A8CE31B8B}" destId="{AA8E2A20-B7CC-4640-965F-FD09E8005BDC}" srcOrd="0" destOrd="0" presId="urn:microsoft.com/office/officeart/2005/8/layout/default"/>
    <dgm:cxn modelId="{52D01DDD-6CDC-4DB2-9493-8095C726C32D}" srcId="{98280AB2-8B83-47A7-A478-57CCB7D75F10}" destId="{A5DC883A-4953-4C3C-B984-7D03A8264B1E}" srcOrd="3" destOrd="0" parTransId="{6BBCFAF4-C2EB-4469-A3EF-DE5D0BF1E009}" sibTransId="{5D95D4DD-F479-4388-B787-9DBFDB5397BC}"/>
    <dgm:cxn modelId="{9442DCE6-C04F-4B87-ADAD-133CAAF85BF5}" srcId="{98280AB2-8B83-47A7-A478-57CCB7D75F10}" destId="{C21F944F-28C6-4339-91E4-6D1D9CC8C852}" srcOrd="5" destOrd="0" parTransId="{375FA493-51E1-4831-B5C1-4369529DB9A0}" sibTransId="{EEE9B19E-CECF-49C7-BCCB-3243B84DA894}"/>
    <dgm:cxn modelId="{E1052BF4-EE92-4D14-8D8B-5A13994AEAED}" srcId="{98280AB2-8B83-47A7-A478-57CCB7D75F10}" destId="{BFD735D6-5C1E-4E71-A12B-FED9DF5D2C4B}" srcOrd="1" destOrd="0" parTransId="{E61D2B7C-41BF-4083-9117-6170789BF2AF}" sibTransId="{795F80E5-AB5B-4CFA-A607-90E9FC096208}"/>
    <dgm:cxn modelId="{D9AD18FD-EA60-49CF-8E51-F1F7001BABF9}" srcId="{98280AB2-8B83-47A7-A478-57CCB7D75F10}" destId="{C0482944-33C3-4B6A-8844-BB3622BCE1F6}" srcOrd="6" destOrd="0" parTransId="{8E951D6B-5897-4237-A291-100B93CE60DB}" sibTransId="{0C099E61-8107-4658-9BF4-C3ECB6469A73}"/>
    <dgm:cxn modelId="{58ED1FCD-6751-4670-B897-F1DBFEE4515A}" type="presParOf" srcId="{117179F3-8267-48F5-A554-B99F20E8C16D}" destId="{6FE87032-9E62-4D7A-B321-391FB886E63B}" srcOrd="0" destOrd="0" presId="urn:microsoft.com/office/officeart/2005/8/layout/default"/>
    <dgm:cxn modelId="{2FF26DDD-2326-419C-B8E8-1977D90B47ED}" type="presParOf" srcId="{117179F3-8267-48F5-A554-B99F20E8C16D}" destId="{F1708492-AE15-44EB-8820-7861C407276B}" srcOrd="1" destOrd="0" presId="urn:microsoft.com/office/officeart/2005/8/layout/default"/>
    <dgm:cxn modelId="{DA78B8C7-6B90-4AEF-8109-7A889BED6E53}" type="presParOf" srcId="{117179F3-8267-48F5-A554-B99F20E8C16D}" destId="{67B6EA9F-1F24-4BC0-9725-934B4E9D11DA}" srcOrd="2" destOrd="0" presId="urn:microsoft.com/office/officeart/2005/8/layout/default"/>
    <dgm:cxn modelId="{ED096F6F-8731-4359-9CD0-D04FA8464CE7}" type="presParOf" srcId="{117179F3-8267-48F5-A554-B99F20E8C16D}" destId="{55133AEA-7DEE-4A00-9F0F-2FB1076F7604}" srcOrd="3" destOrd="0" presId="urn:microsoft.com/office/officeart/2005/8/layout/default"/>
    <dgm:cxn modelId="{BC9C714E-C099-439C-9C0A-E24540FC8CA3}" type="presParOf" srcId="{117179F3-8267-48F5-A554-B99F20E8C16D}" destId="{B3965FED-5C01-494F-90AB-A35302F8E97A}" srcOrd="4" destOrd="0" presId="urn:microsoft.com/office/officeart/2005/8/layout/default"/>
    <dgm:cxn modelId="{5A91939B-4D2A-4598-B326-7D339F6B242A}" type="presParOf" srcId="{117179F3-8267-48F5-A554-B99F20E8C16D}" destId="{D4A537BA-B6E2-4BDE-8A6E-63D6237F9407}" srcOrd="5" destOrd="0" presId="urn:microsoft.com/office/officeart/2005/8/layout/default"/>
    <dgm:cxn modelId="{E7F04B0D-3683-4D1B-B64F-F9041570A20F}" type="presParOf" srcId="{117179F3-8267-48F5-A554-B99F20E8C16D}" destId="{43215F70-3C39-4313-8C4F-8877ED78BACD}" srcOrd="6" destOrd="0" presId="urn:microsoft.com/office/officeart/2005/8/layout/default"/>
    <dgm:cxn modelId="{FD4680D7-1F55-4364-9340-04F8231C6B9C}" type="presParOf" srcId="{117179F3-8267-48F5-A554-B99F20E8C16D}" destId="{4D2B0E7A-6FF2-4D5B-9DE7-13BC55080E25}" srcOrd="7" destOrd="0" presId="urn:microsoft.com/office/officeart/2005/8/layout/default"/>
    <dgm:cxn modelId="{9ECE3954-C051-472A-B883-68AC913AC9B2}" type="presParOf" srcId="{117179F3-8267-48F5-A554-B99F20E8C16D}" destId="{AA8E2A20-B7CC-4640-965F-FD09E8005BDC}" srcOrd="8" destOrd="0" presId="urn:microsoft.com/office/officeart/2005/8/layout/default"/>
    <dgm:cxn modelId="{448D1B75-FE9D-4822-92CB-D8E9817079FE}" type="presParOf" srcId="{117179F3-8267-48F5-A554-B99F20E8C16D}" destId="{04688953-E74E-433A-A1DC-0FBC17971735}" srcOrd="9" destOrd="0" presId="urn:microsoft.com/office/officeart/2005/8/layout/default"/>
    <dgm:cxn modelId="{E793D10A-AE0A-40CB-9AED-8F9AFA8AB5F0}" type="presParOf" srcId="{117179F3-8267-48F5-A554-B99F20E8C16D}" destId="{9D5C0ADF-132A-4C8F-8ADC-AFB21B2B4CA7}" srcOrd="10" destOrd="0" presId="urn:microsoft.com/office/officeart/2005/8/layout/default"/>
    <dgm:cxn modelId="{E2492EDA-9709-4C57-8D48-24B211835829}" type="presParOf" srcId="{117179F3-8267-48F5-A554-B99F20E8C16D}" destId="{19980B57-E6F8-49AF-8E7D-FD3BD5F8E37A}" srcOrd="11" destOrd="0" presId="urn:microsoft.com/office/officeart/2005/8/layout/default"/>
    <dgm:cxn modelId="{82B63FC8-D445-47FE-A436-3622F93E30D1}" type="presParOf" srcId="{117179F3-8267-48F5-A554-B99F20E8C16D}" destId="{A391BAE9-1C5F-40A3-8C96-3FD4A7C79814}" srcOrd="12" destOrd="0" presId="urn:microsoft.com/office/officeart/2005/8/layout/default"/>
    <dgm:cxn modelId="{57C21886-A3A2-4C82-93C3-18D1E0F7F4B3}" type="presParOf" srcId="{117179F3-8267-48F5-A554-B99F20E8C16D}" destId="{23AAAD70-C762-4634-88A7-4D4D8B73A044}" srcOrd="13" destOrd="0" presId="urn:microsoft.com/office/officeart/2005/8/layout/default"/>
    <dgm:cxn modelId="{BDF37C86-8818-4F21-AEED-8C577AF8CA42}" type="presParOf" srcId="{117179F3-8267-48F5-A554-B99F20E8C16D}" destId="{698346BB-EFFF-4E23-98E1-677B0D180CC4}"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E9DA02-F117-4867-91EF-F08BBD1F214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5897675E-C6C4-4116-9A79-48B914597205}">
      <dgm:prSet custT="1"/>
      <dgm:spPr/>
      <dgm:t>
        <a:bodyPr/>
        <a:lstStyle/>
        <a:p>
          <a:pPr algn="ctr"/>
          <a:r>
            <a:rPr lang="kk-KZ" sz="2800" b="1" dirty="0">
              <a:latin typeface="Times New Roman" panose="02020603050405020304" pitchFamily="18" charset="0"/>
              <a:cs typeface="Times New Roman" panose="02020603050405020304" pitchFamily="18" charset="0"/>
            </a:rPr>
            <a:t>Кәсіпкерліктің әлеуметтік жауаптылығы</a:t>
          </a:r>
          <a:endParaRPr lang="ru-KZ" sz="2800" dirty="0">
            <a:latin typeface="Times New Roman" panose="02020603050405020304" pitchFamily="18" charset="0"/>
            <a:cs typeface="Times New Roman" panose="02020603050405020304" pitchFamily="18" charset="0"/>
          </a:endParaRPr>
        </a:p>
      </dgm:t>
    </dgm:pt>
    <dgm:pt modelId="{924C870D-0A75-4A3A-9296-FF4A04720575}" type="parTrans" cxnId="{EBA1790F-ADD1-419C-AE62-BED9267C8384}">
      <dgm:prSet/>
      <dgm:spPr/>
      <dgm:t>
        <a:bodyPr/>
        <a:lstStyle/>
        <a:p>
          <a:endParaRPr lang="ru-KZ">
            <a:latin typeface="Times New Roman" panose="02020603050405020304" pitchFamily="18" charset="0"/>
            <a:cs typeface="Times New Roman" panose="02020603050405020304" pitchFamily="18" charset="0"/>
          </a:endParaRPr>
        </a:p>
      </dgm:t>
    </dgm:pt>
    <dgm:pt modelId="{EBC817AE-DF27-4077-8875-228A04838733}" type="sibTrans" cxnId="{EBA1790F-ADD1-419C-AE62-BED9267C8384}">
      <dgm:prSet/>
      <dgm:spPr/>
      <dgm:t>
        <a:bodyPr/>
        <a:lstStyle/>
        <a:p>
          <a:endParaRPr lang="ru-KZ">
            <a:latin typeface="Times New Roman" panose="02020603050405020304" pitchFamily="18" charset="0"/>
            <a:cs typeface="Times New Roman" panose="02020603050405020304" pitchFamily="18" charset="0"/>
          </a:endParaRPr>
        </a:p>
      </dgm:t>
    </dgm:pt>
    <dgm:pt modelId="{307DF98F-D796-4F6B-825A-ACDBC844AFD3}">
      <dgm:prSet/>
      <dgm:spPr/>
      <dgm:t>
        <a:bodyPr/>
        <a:lstStyle/>
        <a:p>
          <a:r>
            <a:rPr lang="kk-KZ">
              <a:latin typeface="Times New Roman" panose="02020603050405020304" pitchFamily="18" charset="0"/>
              <a:cs typeface="Times New Roman" panose="02020603050405020304" pitchFamily="18" charset="0"/>
            </a:rPr>
            <a:t>1. Кәсіпкерліктің әлеуметтік жауаптылығы – жеке кәсіпкерлік субъектілерінің әлеуметтік, экологиялық және өзге де салалардың дамуына ерікті үлес қосуы. </a:t>
          </a:r>
          <a:endParaRPr lang="ru-KZ">
            <a:latin typeface="Times New Roman" panose="02020603050405020304" pitchFamily="18" charset="0"/>
            <a:cs typeface="Times New Roman" panose="02020603050405020304" pitchFamily="18" charset="0"/>
          </a:endParaRPr>
        </a:p>
      </dgm:t>
    </dgm:pt>
    <dgm:pt modelId="{08EDEAEF-E354-4A99-BAE5-5D912EFE32AA}" type="parTrans" cxnId="{BE513B3E-C352-41F5-8E88-104E4154EDA5}">
      <dgm:prSet/>
      <dgm:spPr/>
      <dgm:t>
        <a:bodyPr/>
        <a:lstStyle/>
        <a:p>
          <a:endParaRPr lang="ru-KZ">
            <a:latin typeface="Times New Roman" panose="02020603050405020304" pitchFamily="18" charset="0"/>
            <a:cs typeface="Times New Roman" panose="02020603050405020304" pitchFamily="18" charset="0"/>
          </a:endParaRPr>
        </a:p>
      </dgm:t>
    </dgm:pt>
    <dgm:pt modelId="{ACA25A27-0CAE-430F-B7D6-231DF0DEF455}" type="sibTrans" cxnId="{BE513B3E-C352-41F5-8E88-104E4154EDA5}">
      <dgm:prSet/>
      <dgm:spPr/>
      <dgm:t>
        <a:bodyPr/>
        <a:lstStyle/>
        <a:p>
          <a:endParaRPr lang="ru-KZ">
            <a:latin typeface="Times New Roman" panose="02020603050405020304" pitchFamily="18" charset="0"/>
            <a:cs typeface="Times New Roman" panose="02020603050405020304" pitchFamily="18" charset="0"/>
          </a:endParaRPr>
        </a:p>
      </dgm:t>
    </dgm:pt>
    <dgm:pt modelId="{386AB42F-27D1-481B-85E8-EA1727F63CEF}">
      <dgm:prSet/>
      <dgm:spPr/>
      <dgm:t>
        <a:bodyPr/>
        <a:lstStyle/>
        <a:p>
          <a:r>
            <a:rPr lang="kk-KZ" dirty="0">
              <a:latin typeface="Times New Roman" panose="02020603050405020304" pitchFamily="18" charset="0"/>
              <a:cs typeface="Times New Roman" panose="02020603050405020304" pitchFamily="18" charset="0"/>
            </a:rPr>
            <a:t>2. Мемлекет Қазақстан Республикасында кәсіпкерліктің әлеуметтік жауаптылығы үшін жағдай жасайды. </a:t>
          </a:r>
          <a:endParaRPr lang="ru-KZ" dirty="0">
            <a:latin typeface="Times New Roman" panose="02020603050405020304" pitchFamily="18" charset="0"/>
            <a:cs typeface="Times New Roman" panose="02020603050405020304" pitchFamily="18" charset="0"/>
          </a:endParaRPr>
        </a:p>
      </dgm:t>
    </dgm:pt>
    <dgm:pt modelId="{05A12F12-1A79-4E72-BBEC-AEC8CF2C9C0A}" type="parTrans" cxnId="{DEB5C6A3-BE93-4DBF-A370-39DF6314673C}">
      <dgm:prSet/>
      <dgm:spPr/>
      <dgm:t>
        <a:bodyPr/>
        <a:lstStyle/>
        <a:p>
          <a:endParaRPr lang="ru-KZ">
            <a:latin typeface="Times New Roman" panose="02020603050405020304" pitchFamily="18" charset="0"/>
            <a:cs typeface="Times New Roman" panose="02020603050405020304" pitchFamily="18" charset="0"/>
          </a:endParaRPr>
        </a:p>
      </dgm:t>
    </dgm:pt>
    <dgm:pt modelId="{6245FE81-1FB8-48EF-891F-A0579D209008}" type="sibTrans" cxnId="{DEB5C6A3-BE93-4DBF-A370-39DF6314673C}">
      <dgm:prSet/>
      <dgm:spPr/>
      <dgm:t>
        <a:bodyPr/>
        <a:lstStyle/>
        <a:p>
          <a:endParaRPr lang="ru-KZ">
            <a:latin typeface="Times New Roman" panose="02020603050405020304" pitchFamily="18" charset="0"/>
            <a:cs typeface="Times New Roman" panose="02020603050405020304" pitchFamily="18" charset="0"/>
          </a:endParaRPr>
        </a:p>
      </dgm:t>
    </dgm:pt>
    <dgm:pt modelId="{4CD82D03-C9A2-4E9E-90D4-FC8BF643EB4F}">
      <dgm:prSet/>
      <dgm:spPr/>
      <dgm:t>
        <a:bodyPr/>
        <a:lstStyle/>
        <a:p>
          <a:r>
            <a:rPr lang="kk-KZ">
              <a:latin typeface="Times New Roman" panose="02020603050405020304" pitchFamily="18" charset="0"/>
              <a:cs typeface="Times New Roman" panose="02020603050405020304" pitchFamily="18" charset="0"/>
            </a:rPr>
            <a:t>3. Кәсіпкерлік субъектілері өз қызметінде жұмыспен қамту, еңбек қатынастары, қоршаған ортаны қорғау салаларында және өзге де салаларда кәсіпкерліктің әлеуметтік жауаптылығын енгізе алады.  </a:t>
          </a:r>
          <a:endParaRPr lang="ru-KZ">
            <a:latin typeface="Times New Roman" panose="02020603050405020304" pitchFamily="18" charset="0"/>
            <a:cs typeface="Times New Roman" panose="02020603050405020304" pitchFamily="18" charset="0"/>
          </a:endParaRPr>
        </a:p>
      </dgm:t>
    </dgm:pt>
    <dgm:pt modelId="{968B3CE6-16DD-4E04-8BAA-739F31DEC56D}" type="parTrans" cxnId="{89A61D72-FDA1-446B-B5D2-BB0B756A19C3}">
      <dgm:prSet/>
      <dgm:spPr/>
      <dgm:t>
        <a:bodyPr/>
        <a:lstStyle/>
        <a:p>
          <a:endParaRPr lang="ru-KZ">
            <a:latin typeface="Times New Roman" panose="02020603050405020304" pitchFamily="18" charset="0"/>
            <a:cs typeface="Times New Roman" panose="02020603050405020304" pitchFamily="18" charset="0"/>
          </a:endParaRPr>
        </a:p>
      </dgm:t>
    </dgm:pt>
    <dgm:pt modelId="{0E7C68C3-CF49-4A89-B010-1E7AAE397B65}" type="sibTrans" cxnId="{89A61D72-FDA1-446B-B5D2-BB0B756A19C3}">
      <dgm:prSet/>
      <dgm:spPr/>
      <dgm:t>
        <a:bodyPr/>
        <a:lstStyle/>
        <a:p>
          <a:endParaRPr lang="ru-KZ">
            <a:latin typeface="Times New Roman" panose="02020603050405020304" pitchFamily="18" charset="0"/>
            <a:cs typeface="Times New Roman" panose="02020603050405020304" pitchFamily="18" charset="0"/>
          </a:endParaRPr>
        </a:p>
      </dgm:t>
    </dgm:pt>
    <dgm:pt modelId="{9E81AB3E-7A2A-4534-A56D-E7EFD4722CC1}">
      <dgm:prSet/>
      <dgm:spPr/>
      <dgm:t>
        <a:bodyPr/>
        <a:lstStyle/>
        <a:p>
          <a:r>
            <a:rPr lang="kk-KZ">
              <a:latin typeface="Times New Roman" panose="02020603050405020304" pitchFamily="18" charset="0"/>
              <a:cs typeface="Times New Roman" panose="02020603050405020304" pitchFamily="18" charset="0"/>
            </a:rPr>
            <a:t>Кәсіпкерліктің әлеуметтік жауаптылығын кәсіпкерлік субъектілері қайырымдылық, меценаттық қызмет арқылы және Қазақстан Республикасының заңнамасында тыйым салынбаған өзге де нысандарда жүзеге асыра алады. </a:t>
          </a:r>
          <a:endParaRPr lang="ru-KZ">
            <a:latin typeface="Times New Roman" panose="02020603050405020304" pitchFamily="18" charset="0"/>
            <a:cs typeface="Times New Roman" panose="02020603050405020304" pitchFamily="18" charset="0"/>
          </a:endParaRPr>
        </a:p>
      </dgm:t>
    </dgm:pt>
    <dgm:pt modelId="{581F1CA6-8237-4524-8FE4-5BE35407816E}" type="parTrans" cxnId="{1294EE56-A88D-47C8-AA1D-4D0EBE4682AF}">
      <dgm:prSet/>
      <dgm:spPr/>
      <dgm:t>
        <a:bodyPr/>
        <a:lstStyle/>
        <a:p>
          <a:endParaRPr lang="ru-KZ">
            <a:latin typeface="Times New Roman" panose="02020603050405020304" pitchFamily="18" charset="0"/>
            <a:cs typeface="Times New Roman" panose="02020603050405020304" pitchFamily="18" charset="0"/>
          </a:endParaRPr>
        </a:p>
      </dgm:t>
    </dgm:pt>
    <dgm:pt modelId="{7B7DA0B0-A693-4B8A-AEEB-06C6B3826F91}" type="sibTrans" cxnId="{1294EE56-A88D-47C8-AA1D-4D0EBE4682AF}">
      <dgm:prSet/>
      <dgm:spPr/>
      <dgm:t>
        <a:bodyPr/>
        <a:lstStyle/>
        <a:p>
          <a:endParaRPr lang="ru-KZ">
            <a:latin typeface="Times New Roman" panose="02020603050405020304" pitchFamily="18" charset="0"/>
            <a:cs typeface="Times New Roman" panose="02020603050405020304" pitchFamily="18" charset="0"/>
          </a:endParaRPr>
        </a:p>
      </dgm:t>
    </dgm:pt>
    <dgm:pt modelId="{EBABAACA-A36E-485F-A105-52AC5E349C6F}" type="pres">
      <dgm:prSet presAssocID="{F6E9DA02-F117-4867-91EF-F08BBD1F2146}" presName="vert0" presStyleCnt="0">
        <dgm:presLayoutVars>
          <dgm:dir/>
          <dgm:animOne val="branch"/>
          <dgm:animLvl val="lvl"/>
        </dgm:presLayoutVars>
      </dgm:prSet>
      <dgm:spPr/>
    </dgm:pt>
    <dgm:pt modelId="{52ECE1A1-8B98-40A1-9392-D5FAE9EDAE5B}" type="pres">
      <dgm:prSet presAssocID="{5897675E-C6C4-4116-9A79-48B914597205}" presName="thickLine" presStyleLbl="alignNode1" presStyleIdx="0" presStyleCnt="5"/>
      <dgm:spPr/>
    </dgm:pt>
    <dgm:pt modelId="{A8FF8989-1C3E-4020-A6FD-AC3C2D485846}" type="pres">
      <dgm:prSet presAssocID="{5897675E-C6C4-4116-9A79-48B914597205}" presName="horz1" presStyleCnt="0"/>
      <dgm:spPr/>
    </dgm:pt>
    <dgm:pt modelId="{32643160-0A08-4DEB-B27A-2C17C1565A61}" type="pres">
      <dgm:prSet presAssocID="{5897675E-C6C4-4116-9A79-48B914597205}" presName="tx1" presStyleLbl="revTx" presStyleIdx="0" presStyleCnt="5"/>
      <dgm:spPr/>
    </dgm:pt>
    <dgm:pt modelId="{79485BE9-BB32-4917-AB76-6C4B7B3E64FF}" type="pres">
      <dgm:prSet presAssocID="{5897675E-C6C4-4116-9A79-48B914597205}" presName="vert1" presStyleCnt="0"/>
      <dgm:spPr/>
    </dgm:pt>
    <dgm:pt modelId="{5840089E-570F-45EC-A509-273ABFF884AC}" type="pres">
      <dgm:prSet presAssocID="{307DF98F-D796-4F6B-825A-ACDBC844AFD3}" presName="thickLine" presStyleLbl="alignNode1" presStyleIdx="1" presStyleCnt="5"/>
      <dgm:spPr/>
    </dgm:pt>
    <dgm:pt modelId="{C6EE0FB4-9FA7-467A-92F8-E1F4FB18DA0A}" type="pres">
      <dgm:prSet presAssocID="{307DF98F-D796-4F6B-825A-ACDBC844AFD3}" presName="horz1" presStyleCnt="0"/>
      <dgm:spPr/>
    </dgm:pt>
    <dgm:pt modelId="{AEF2128F-DD30-4C09-8458-ECD7BD1EAC67}" type="pres">
      <dgm:prSet presAssocID="{307DF98F-D796-4F6B-825A-ACDBC844AFD3}" presName="tx1" presStyleLbl="revTx" presStyleIdx="1" presStyleCnt="5"/>
      <dgm:spPr/>
    </dgm:pt>
    <dgm:pt modelId="{B877DDC7-CD85-4CF6-89D2-AA4797472835}" type="pres">
      <dgm:prSet presAssocID="{307DF98F-D796-4F6B-825A-ACDBC844AFD3}" presName="vert1" presStyleCnt="0"/>
      <dgm:spPr/>
    </dgm:pt>
    <dgm:pt modelId="{972427FD-AD58-41F2-999A-A62D2E2A92D3}" type="pres">
      <dgm:prSet presAssocID="{386AB42F-27D1-481B-85E8-EA1727F63CEF}" presName="thickLine" presStyleLbl="alignNode1" presStyleIdx="2" presStyleCnt="5"/>
      <dgm:spPr/>
    </dgm:pt>
    <dgm:pt modelId="{FF490178-58E4-49F6-AE30-9EE750A2EA3A}" type="pres">
      <dgm:prSet presAssocID="{386AB42F-27D1-481B-85E8-EA1727F63CEF}" presName="horz1" presStyleCnt="0"/>
      <dgm:spPr/>
    </dgm:pt>
    <dgm:pt modelId="{EAFFDBDC-C38E-450D-8A71-C1A0BA069B21}" type="pres">
      <dgm:prSet presAssocID="{386AB42F-27D1-481B-85E8-EA1727F63CEF}" presName="tx1" presStyleLbl="revTx" presStyleIdx="2" presStyleCnt="5"/>
      <dgm:spPr/>
    </dgm:pt>
    <dgm:pt modelId="{D0F44BCA-A75B-463C-B661-DD6EC61A8B40}" type="pres">
      <dgm:prSet presAssocID="{386AB42F-27D1-481B-85E8-EA1727F63CEF}" presName="vert1" presStyleCnt="0"/>
      <dgm:spPr/>
    </dgm:pt>
    <dgm:pt modelId="{47B2DC8A-4A1F-49D1-B958-61C3E20A9C3D}" type="pres">
      <dgm:prSet presAssocID="{4CD82D03-C9A2-4E9E-90D4-FC8BF643EB4F}" presName="thickLine" presStyleLbl="alignNode1" presStyleIdx="3" presStyleCnt="5"/>
      <dgm:spPr/>
    </dgm:pt>
    <dgm:pt modelId="{E6910538-3BA1-4B34-94EA-82CEE3CC0C4A}" type="pres">
      <dgm:prSet presAssocID="{4CD82D03-C9A2-4E9E-90D4-FC8BF643EB4F}" presName="horz1" presStyleCnt="0"/>
      <dgm:spPr/>
    </dgm:pt>
    <dgm:pt modelId="{59700064-F360-4E61-8985-53EC6B2C1EDF}" type="pres">
      <dgm:prSet presAssocID="{4CD82D03-C9A2-4E9E-90D4-FC8BF643EB4F}" presName="tx1" presStyleLbl="revTx" presStyleIdx="3" presStyleCnt="5"/>
      <dgm:spPr/>
    </dgm:pt>
    <dgm:pt modelId="{AAF1AD71-2AC7-423A-A278-E104D7CC4411}" type="pres">
      <dgm:prSet presAssocID="{4CD82D03-C9A2-4E9E-90D4-FC8BF643EB4F}" presName="vert1" presStyleCnt="0"/>
      <dgm:spPr/>
    </dgm:pt>
    <dgm:pt modelId="{784370EA-DF83-4F2C-94D3-A85279CEE527}" type="pres">
      <dgm:prSet presAssocID="{9E81AB3E-7A2A-4534-A56D-E7EFD4722CC1}" presName="thickLine" presStyleLbl="alignNode1" presStyleIdx="4" presStyleCnt="5"/>
      <dgm:spPr/>
    </dgm:pt>
    <dgm:pt modelId="{BDEA7027-4536-4E61-AF05-EC8CAF8CD0DD}" type="pres">
      <dgm:prSet presAssocID="{9E81AB3E-7A2A-4534-A56D-E7EFD4722CC1}" presName="horz1" presStyleCnt="0"/>
      <dgm:spPr/>
    </dgm:pt>
    <dgm:pt modelId="{64156BC4-31AF-4004-A5ED-5BE98060D2B0}" type="pres">
      <dgm:prSet presAssocID="{9E81AB3E-7A2A-4534-A56D-E7EFD4722CC1}" presName="tx1" presStyleLbl="revTx" presStyleIdx="4" presStyleCnt="5"/>
      <dgm:spPr/>
    </dgm:pt>
    <dgm:pt modelId="{6BBF11C0-283E-4388-9E86-262F01769BA5}" type="pres">
      <dgm:prSet presAssocID="{9E81AB3E-7A2A-4534-A56D-E7EFD4722CC1}" presName="vert1" presStyleCnt="0"/>
      <dgm:spPr/>
    </dgm:pt>
  </dgm:ptLst>
  <dgm:cxnLst>
    <dgm:cxn modelId="{51A93A07-FC68-465F-BA73-5C1064D29769}" type="presOf" srcId="{5897675E-C6C4-4116-9A79-48B914597205}" destId="{32643160-0A08-4DEB-B27A-2C17C1565A61}" srcOrd="0" destOrd="0" presId="urn:microsoft.com/office/officeart/2008/layout/LinedList"/>
    <dgm:cxn modelId="{C7AAF207-2977-4AF8-932F-42B2DF205F47}" type="presOf" srcId="{4CD82D03-C9A2-4E9E-90D4-FC8BF643EB4F}" destId="{59700064-F360-4E61-8985-53EC6B2C1EDF}" srcOrd="0" destOrd="0" presId="urn:microsoft.com/office/officeart/2008/layout/LinedList"/>
    <dgm:cxn modelId="{EBA1790F-ADD1-419C-AE62-BED9267C8384}" srcId="{F6E9DA02-F117-4867-91EF-F08BBD1F2146}" destId="{5897675E-C6C4-4116-9A79-48B914597205}" srcOrd="0" destOrd="0" parTransId="{924C870D-0A75-4A3A-9296-FF4A04720575}" sibTransId="{EBC817AE-DF27-4077-8875-228A04838733}"/>
    <dgm:cxn modelId="{1FC0E12C-6846-464B-AB1B-618C509957E4}" type="presOf" srcId="{9E81AB3E-7A2A-4534-A56D-E7EFD4722CC1}" destId="{64156BC4-31AF-4004-A5ED-5BE98060D2B0}" srcOrd="0" destOrd="0" presId="urn:microsoft.com/office/officeart/2008/layout/LinedList"/>
    <dgm:cxn modelId="{AC4B7D37-FE17-40F3-A2AF-57713F06D841}" type="presOf" srcId="{307DF98F-D796-4F6B-825A-ACDBC844AFD3}" destId="{AEF2128F-DD30-4C09-8458-ECD7BD1EAC67}" srcOrd="0" destOrd="0" presId="urn:microsoft.com/office/officeart/2008/layout/LinedList"/>
    <dgm:cxn modelId="{BE513B3E-C352-41F5-8E88-104E4154EDA5}" srcId="{F6E9DA02-F117-4867-91EF-F08BBD1F2146}" destId="{307DF98F-D796-4F6B-825A-ACDBC844AFD3}" srcOrd="1" destOrd="0" parTransId="{08EDEAEF-E354-4A99-BAE5-5D912EFE32AA}" sibTransId="{ACA25A27-0CAE-430F-B7D6-231DF0DEF455}"/>
    <dgm:cxn modelId="{89A61D72-FDA1-446B-B5D2-BB0B756A19C3}" srcId="{F6E9DA02-F117-4867-91EF-F08BBD1F2146}" destId="{4CD82D03-C9A2-4E9E-90D4-FC8BF643EB4F}" srcOrd="3" destOrd="0" parTransId="{968B3CE6-16DD-4E04-8BAA-739F31DEC56D}" sibTransId="{0E7C68C3-CF49-4A89-B010-1E7AAE397B65}"/>
    <dgm:cxn modelId="{1294EE56-A88D-47C8-AA1D-4D0EBE4682AF}" srcId="{F6E9DA02-F117-4867-91EF-F08BBD1F2146}" destId="{9E81AB3E-7A2A-4534-A56D-E7EFD4722CC1}" srcOrd="4" destOrd="0" parTransId="{581F1CA6-8237-4524-8FE4-5BE35407816E}" sibTransId="{7B7DA0B0-A693-4B8A-AEEB-06C6B3826F91}"/>
    <dgm:cxn modelId="{DEB5C6A3-BE93-4DBF-A370-39DF6314673C}" srcId="{F6E9DA02-F117-4867-91EF-F08BBD1F2146}" destId="{386AB42F-27D1-481B-85E8-EA1727F63CEF}" srcOrd="2" destOrd="0" parTransId="{05A12F12-1A79-4E72-BBEC-AEC8CF2C9C0A}" sibTransId="{6245FE81-1FB8-48EF-891F-A0579D209008}"/>
    <dgm:cxn modelId="{F335F3C5-88C3-45E1-B77B-AFBC8C45B06B}" type="presOf" srcId="{386AB42F-27D1-481B-85E8-EA1727F63CEF}" destId="{EAFFDBDC-C38E-450D-8A71-C1A0BA069B21}" srcOrd="0" destOrd="0" presId="urn:microsoft.com/office/officeart/2008/layout/LinedList"/>
    <dgm:cxn modelId="{1E3272F8-E9AF-46DA-86D1-D2CF9E0E0849}" type="presOf" srcId="{F6E9DA02-F117-4867-91EF-F08BBD1F2146}" destId="{EBABAACA-A36E-485F-A105-52AC5E349C6F}" srcOrd="0" destOrd="0" presId="urn:microsoft.com/office/officeart/2008/layout/LinedList"/>
    <dgm:cxn modelId="{96940B82-9998-4A30-A42A-EE2C5912EAF9}" type="presParOf" srcId="{EBABAACA-A36E-485F-A105-52AC5E349C6F}" destId="{52ECE1A1-8B98-40A1-9392-D5FAE9EDAE5B}" srcOrd="0" destOrd="0" presId="urn:microsoft.com/office/officeart/2008/layout/LinedList"/>
    <dgm:cxn modelId="{917CE70E-374E-41F0-9C8F-1A711EC36FEB}" type="presParOf" srcId="{EBABAACA-A36E-485F-A105-52AC5E349C6F}" destId="{A8FF8989-1C3E-4020-A6FD-AC3C2D485846}" srcOrd="1" destOrd="0" presId="urn:microsoft.com/office/officeart/2008/layout/LinedList"/>
    <dgm:cxn modelId="{D761219A-BE72-4989-B428-21C4675349BB}" type="presParOf" srcId="{A8FF8989-1C3E-4020-A6FD-AC3C2D485846}" destId="{32643160-0A08-4DEB-B27A-2C17C1565A61}" srcOrd="0" destOrd="0" presId="urn:microsoft.com/office/officeart/2008/layout/LinedList"/>
    <dgm:cxn modelId="{B3C9FF32-78EB-4869-A896-4C98D1631E57}" type="presParOf" srcId="{A8FF8989-1C3E-4020-A6FD-AC3C2D485846}" destId="{79485BE9-BB32-4917-AB76-6C4B7B3E64FF}" srcOrd="1" destOrd="0" presId="urn:microsoft.com/office/officeart/2008/layout/LinedList"/>
    <dgm:cxn modelId="{613AD54E-66B9-4CF7-B655-CDF1F2082230}" type="presParOf" srcId="{EBABAACA-A36E-485F-A105-52AC5E349C6F}" destId="{5840089E-570F-45EC-A509-273ABFF884AC}" srcOrd="2" destOrd="0" presId="urn:microsoft.com/office/officeart/2008/layout/LinedList"/>
    <dgm:cxn modelId="{361B41C5-1D80-4AEC-BE4B-EA1AB83FBFCF}" type="presParOf" srcId="{EBABAACA-A36E-485F-A105-52AC5E349C6F}" destId="{C6EE0FB4-9FA7-467A-92F8-E1F4FB18DA0A}" srcOrd="3" destOrd="0" presId="urn:microsoft.com/office/officeart/2008/layout/LinedList"/>
    <dgm:cxn modelId="{E80668D6-C3FC-4640-A825-E23E038501B9}" type="presParOf" srcId="{C6EE0FB4-9FA7-467A-92F8-E1F4FB18DA0A}" destId="{AEF2128F-DD30-4C09-8458-ECD7BD1EAC67}" srcOrd="0" destOrd="0" presId="urn:microsoft.com/office/officeart/2008/layout/LinedList"/>
    <dgm:cxn modelId="{6614C809-819E-44FD-9895-7E36A02B23C4}" type="presParOf" srcId="{C6EE0FB4-9FA7-467A-92F8-E1F4FB18DA0A}" destId="{B877DDC7-CD85-4CF6-89D2-AA4797472835}" srcOrd="1" destOrd="0" presId="urn:microsoft.com/office/officeart/2008/layout/LinedList"/>
    <dgm:cxn modelId="{6BABA2BE-C07D-4208-9BCB-6D7226CB0813}" type="presParOf" srcId="{EBABAACA-A36E-485F-A105-52AC5E349C6F}" destId="{972427FD-AD58-41F2-999A-A62D2E2A92D3}" srcOrd="4" destOrd="0" presId="urn:microsoft.com/office/officeart/2008/layout/LinedList"/>
    <dgm:cxn modelId="{1016BF25-6248-4E9A-8A8D-CF049D430573}" type="presParOf" srcId="{EBABAACA-A36E-485F-A105-52AC5E349C6F}" destId="{FF490178-58E4-49F6-AE30-9EE750A2EA3A}" srcOrd="5" destOrd="0" presId="urn:microsoft.com/office/officeart/2008/layout/LinedList"/>
    <dgm:cxn modelId="{D1C06A3A-24BB-4D76-9D44-A94B8D7B2360}" type="presParOf" srcId="{FF490178-58E4-49F6-AE30-9EE750A2EA3A}" destId="{EAFFDBDC-C38E-450D-8A71-C1A0BA069B21}" srcOrd="0" destOrd="0" presId="urn:microsoft.com/office/officeart/2008/layout/LinedList"/>
    <dgm:cxn modelId="{5F5AD1F9-0509-4657-A7E1-A38A96F76EBE}" type="presParOf" srcId="{FF490178-58E4-49F6-AE30-9EE750A2EA3A}" destId="{D0F44BCA-A75B-463C-B661-DD6EC61A8B40}" srcOrd="1" destOrd="0" presId="urn:microsoft.com/office/officeart/2008/layout/LinedList"/>
    <dgm:cxn modelId="{D70B52B6-A115-4291-BF37-632FC56CD49B}" type="presParOf" srcId="{EBABAACA-A36E-485F-A105-52AC5E349C6F}" destId="{47B2DC8A-4A1F-49D1-B958-61C3E20A9C3D}" srcOrd="6" destOrd="0" presId="urn:microsoft.com/office/officeart/2008/layout/LinedList"/>
    <dgm:cxn modelId="{7B3A8F05-BD93-4FBA-887F-012F0886A5E5}" type="presParOf" srcId="{EBABAACA-A36E-485F-A105-52AC5E349C6F}" destId="{E6910538-3BA1-4B34-94EA-82CEE3CC0C4A}" srcOrd="7" destOrd="0" presId="urn:microsoft.com/office/officeart/2008/layout/LinedList"/>
    <dgm:cxn modelId="{B56F10D4-5387-44D7-AEAA-351083FED44E}" type="presParOf" srcId="{E6910538-3BA1-4B34-94EA-82CEE3CC0C4A}" destId="{59700064-F360-4E61-8985-53EC6B2C1EDF}" srcOrd="0" destOrd="0" presId="urn:microsoft.com/office/officeart/2008/layout/LinedList"/>
    <dgm:cxn modelId="{8FE41A99-D213-4E4A-B83F-129096480888}" type="presParOf" srcId="{E6910538-3BA1-4B34-94EA-82CEE3CC0C4A}" destId="{AAF1AD71-2AC7-423A-A278-E104D7CC4411}" srcOrd="1" destOrd="0" presId="urn:microsoft.com/office/officeart/2008/layout/LinedList"/>
    <dgm:cxn modelId="{FF0FAB83-28B3-44DE-AA8C-5994AF9613F7}" type="presParOf" srcId="{EBABAACA-A36E-485F-A105-52AC5E349C6F}" destId="{784370EA-DF83-4F2C-94D3-A85279CEE527}" srcOrd="8" destOrd="0" presId="urn:microsoft.com/office/officeart/2008/layout/LinedList"/>
    <dgm:cxn modelId="{D6A2FABD-F625-442A-8D42-929289088432}" type="presParOf" srcId="{EBABAACA-A36E-485F-A105-52AC5E349C6F}" destId="{BDEA7027-4536-4E61-AF05-EC8CAF8CD0DD}" srcOrd="9" destOrd="0" presId="urn:microsoft.com/office/officeart/2008/layout/LinedList"/>
    <dgm:cxn modelId="{AA5D7385-7A0D-43EE-B017-F7596419A0FA}" type="presParOf" srcId="{BDEA7027-4536-4E61-AF05-EC8CAF8CD0DD}" destId="{64156BC4-31AF-4004-A5ED-5BE98060D2B0}" srcOrd="0" destOrd="0" presId="urn:microsoft.com/office/officeart/2008/layout/LinedList"/>
    <dgm:cxn modelId="{990D5EED-7245-4D6C-9FC2-F89119A27328}" type="presParOf" srcId="{BDEA7027-4536-4E61-AF05-EC8CAF8CD0DD}" destId="{6BBF11C0-283E-4388-9E86-262F01769BA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DCDFA7-181D-4C91-A0D6-FA3FB8F33B3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KZ"/>
        </a:p>
      </dgm:t>
    </dgm:pt>
    <dgm:pt modelId="{CBA028D9-FD8C-40A4-BF90-17ABB852ED4C}">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1. Кәсіпкерліктің әлеуметтік жауаптылығы ҚР заңнамасында көзделген кәсіпкерлік субъектілері қызметкерлерінің құқығын қорғау негізінде құрылады және әлеуметтік мәселелерді шешуде және еңбек жағдайларын регламенттеуде кәсіпкерлік субъектілері мен оның қызметкерлері арасындағы әріптестік қатынастарды дамытуға бағытталуы тиіс.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4DECA202-B9F8-4C9B-A8FF-6EA83957DAF6}" type="sibTrans" cxnId="{A4F1C51A-157C-436B-B35B-DD718F270699}">
      <dgm:prSet/>
      <dgm:spPr/>
      <dgm:t>
        <a:bodyPr/>
        <a:lstStyle/>
        <a:p>
          <a:endParaRPr lang="ru-KZ"/>
        </a:p>
      </dgm:t>
    </dgm:pt>
    <dgm:pt modelId="{32102E0E-1718-4B22-BDCA-333F1172CB51}" type="parTrans" cxnId="{A4F1C51A-157C-436B-B35B-DD718F270699}">
      <dgm:prSet/>
      <dgm:spPr/>
      <dgm:t>
        <a:bodyPr/>
        <a:lstStyle/>
        <a:p>
          <a:endParaRPr lang="ru-KZ"/>
        </a:p>
      </dgm:t>
    </dgm:pt>
    <dgm:pt modelId="{B529FE28-23AB-4096-AA51-A45C6A1DA40C}">
      <dgm:prSet/>
      <dgm:spPr/>
      <dgm:t>
        <a:bodyPr/>
        <a:lstStyle/>
        <a:p>
          <a:r>
            <a:rPr lang="kk-KZ">
              <a:solidFill>
                <a:schemeClr val="tx1"/>
              </a:solidFill>
              <a:effectLst/>
              <a:latin typeface="Times New Roman" panose="02020603050405020304" pitchFamily="18" charset="0"/>
              <a:ea typeface="Times New Roman" panose="02020603050405020304" pitchFamily="18" charset="0"/>
            </a:rPr>
            <a:t>2. Кәсіпкерлік субъектілерінің кадр саясатының негізгі бағыттарының бірі жұмыс орындарын сақтау, еңбек жағдайларын жақсарту, еңбек жағдайларының қауіпсіздігін қамтамасыз ету және қызметкерлердің әлеуметтік қорғау нормаларын сақтауы, сондай-ақ жұмыспен қамту және еңбек қатынастары саласында ішкі саясатты бекіту болып табылады.</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B2BB85CF-3EC9-4550-9191-39CCC4DFA885}" type="sibTrans" cxnId="{5D571424-6E89-4042-962B-6A052EF3B65A}">
      <dgm:prSet/>
      <dgm:spPr/>
      <dgm:t>
        <a:bodyPr/>
        <a:lstStyle/>
        <a:p>
          <a:endParaRPr lang="ru-KZ"/>
        </a:p>
      </dgm:t>
    </dgm:pt>
    <dgm:pt modelId="{3D7B6FA8-2C06-444A-A296-6ECA147BE8CA}" type="parTrans" cxnId="{5D571424-6E89-4042-962B-6A052EF3B65A}">
      <dgm:prSet/>
      <dgm:spPr/>
      <dgm:t>
        <a:bodyPr/>
        <a:lstStyle/>
        <a:p>
          <a:endParaRPr lang="ru-KZ"/>
        </a:p>
      </dgm:t>
    </dgm:pt>
    <dgm:pt modelId="{EA951FA3-B115-4599-ACB5-8F514E2D0FA6}" type="pres">
      <dgm:prSet presAssocID="{87DCDFA7-181D-4C91-A0D6-FA3FB8F33B31}" presName="linear" presStyleCnt="0">
        <dgm:presLayoutVars>
          <dgm:animLvl val="lvl"/>
          <dgm:resizeHandles val="exact"/>
        </dgm:presLayoutVars>
      </dgm:prSet>
      <dgm:spPr/>
    </dgm:pt>
    <dgm:pt modelId="{A6F5D789-4EAE-4F1F-95E1-0421555D5855}" type="pres">
      <dgm:prSet presAssocID="{CBA028D9-FD8C-40A4-BF90-17ABB852ED4C}" presName="parentText" presStyleLbl="node1" presStyleIdx="0" presStyleCnt="2">
        <dgm:presLayoutVars>
          <dgm:chMax val="0"/>
          <dgm:bulletEnabled val="1"/>
        </dgm:presLayoutVars>
      </dgm:prSet>
      <dgm:spPr/>
    </dgm:pt>
    <dgm:pt modelId="{6E751204-FBE8-436F-83E6-DB1CE24985F2}" type="pres">
      <dgm:prSet presAssocID="{4DECA202-B9F8-4C9B-A8FF-6EA83957DAF6}" presName="spacer" presStyleCnt="0"/>
      <dgm:spPr/>
    </dgm:pt>
    <dgm:pt modelId="{9C404F0D-7E9D-4A01-B0B4-5D882D2A1042}" type="pres">
      <dgm:prSet presAssocID="{B529FE28-23AB-4096-AA51-A45C6A1DA40C}" presName="parentText" presStyleLbl="node1" presStyleIdx="1" presStyleCnt="2">
        <dgm:presLayoutVars>
          <dgm:chMax val="0"/>
          <dgm:bulletEnabled val="1"/>
        </dgm:presLayoutVars>
      </dgm:prSet>
      <dgm:spPr/>
    </dgm:pt>
  </dgm:ptLst>
  <dgm:cxnLst>
    <dgm:cxn modelId="{72A16702-4192-45C6-B9AA-CF65C486A3FE}" type="presOf" srcId="{B529FE28-23AB-4096-AA51-A45C6A1DA40C}" destId="{9C404F0D-7E9D-4A01-B0B4-5D882D2A1042}" srcOrd="0" destOrd="0" presId="urn:microsoft.com/office/officeart/2005/8/layout/vList2"/>
    <dgm:cxn modelId="{A4F1C51A-157C-436B-B35B-DD718F270699}" srcId="{87DCDFA7-181D-4C91-A0D6-FA3FB8F33B31}" destId="{CBA028D9-FD8C-40A4-BF90-17ABB852ED4C}" srcOrd="0" destOrd="0" parTransId="{32102E0E-1718-4B22-BDCA-333F1172CB51}" sibTransId="{4DECA202-B9F8-4C9B-A8FF-6EA83957DAF6}"/>
    <dgm:cxn modelId="{5D571424-6E89-4042-962B-6A052EF3B65A}" srcId="{87DCDFA7-181D-4C91-A0D6-FA3FB8F33B31}" destId="{B529FE28-23AB-4096-AA51-A45C6A1DA40C}" srcOrd="1" destOrd="0" parTransId="{3D7B6FA8-2C06-444A-A296-6ECA147BE8CA}" sibTransId="{B2BB85CF-3EC9-4550-9191-39CCC4DFA885}"/>
    <dgm:cxn modelId="{F1B30CAA-3ED1-438C-ADE5-ED6082EB3B61}" type="presOf" srcId="{87DCDFA7-181D-4C91-A0D6-FA3FB8F33B31}" destId="{EA951FA3-B115-4599-ACB5-8F514E2D0FA6}" srcOrd="0" destOrd="0" presId="urn:microsoft.com/office/officeart/2005/8/layout/vList2"/>
    <dgm:cxn modelId="{7EBF7BF7-A5A4-4647-B9FC-905203AA7705}" type="presOf" srcId="{CBA028D9-FD8C-40A4-BF90-17ABB852ED4C}" destId="{A6F5D789-4EAE-4F1F-95E1-0421555D5855}" srcOrd="0" destOrd="0" presId="urn:microsoft.com/office/officeart/2005/8/layout/vList2"/>
    <dgm:cxn modelId="{8F4A8C16-13DF-48C2-B942-6EA85D258300}" type="presParOf" srcId="{EA951FA3-B115-4599-ACB5-8F514E2D0FA6}" destId="{A6F5D789-4EAE-4F1F-95E1-0421555D5855}" srcOrd="0" destOrd="0" presId="urn:microsoft.com/office/officeart/2005/8/layout/vList2"/>
    <dgm:cxn modelId="{1744D4B0-5088-4EB9-A91A-E4648E16A074}" type="presParOf" srcId="{EA951FA3-B115-4599-ACB5-8F514E2D0FA6}" destId="{6E751204-FBE8-436F-83E6-DB1CE24985F2}" srcOrd="1" destOrd="0" presId="urn:microsoft.com/office/officeart/2005/8/layout/vList2"/>
    <dgm:cxn modelId="{10ACB1EA-9F6B-43E4-861D-DDC79A673DFD}" type="presParOf" srcId="{EA951FA3-B115-4599-ACB5-8F514E2D0FA6}" destId="{9C404F0D-7E9D-4A01-B0B4-5D882D2A104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41EE5E-3632-49F8-B165-075F8361858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KZ"/>
        </a:p>
      </dgm:t>
    </dgm:pt>
    <dgm:pt modelId="{E9A1D857-FC67-4A8D-B40C-BB41D0EB99DB}">
      <dgm:prSet custT="1"/>
      <dgm:spPr/>
      <dgm:t>
        <a:bodyPr/>
        <a:lstStyle/>
        <a:p>
          <a:r>
            <a:rPr lang="kk-KZ"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Кәсіпкерлік субъектілері өзінің қызметін жүзеге асыру процесінде қоршаған ортаға ұқыпты  және тиімді қарым-қатынасты қамтамасыз етуі тиіс.</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11C9FDEF-C1C4-4458-A8EC-A9C79B7EE8FF}" type="sibTrans" cxnId="{D00231DF-8EB4-4ED9-8657-DD2E8BB699E3}">
      <dgm:prSet/>
      <dgm:spPr/>
      <dgm:t>
        <a:bodyPr/>
        <a:lstStyle/>
        <a:p>
          <a:endParaRPr lang="ru-KZ" sz="1800"/>
        </a:p>
      </dgm:t>
    </dgm:pt>
    <dgm:pt modelId="{A0B373D6-47CF-4AD6-91DB-807FCC3C7845}" type="parTrans" cxnId="{D00231DF-8EB4-4ED9-8657-DD2E8BB699E3}">
      <dgm:prSet/>
      <dgm:spPr/>
      <dgm:t>
        <a:bodyPr/>
        <a:lstStyle/>
        <a:p>
          <a:endParaRPr lang="ru-KZ" sz="1800"/>
        </a:p>
      </dgm:t>
    </dgm:pt>
    <dgm:pt modelId="{B8A2E20E-B2A2-45CD-BB89-47F076F4A37C}">
      <dgm:prSet custT="1"/>
      <dgm:spPr/>
      <dgm:t>
        <a:bodyPr/>
        <a:lstStyle/>
        <a:p>
          <a:r>
            <a:rPr lang="kk-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Кәсіпкерліктің әлеуметтік жауаптылығы экология саласында мынадай міндеттерді ерікті түрде орындау арқылы жүзеге асады:</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4D3FC920-9A44-4349-895F-E8DEB8E45513}" type="sibTrans" cxnId="{62E5E049-6B5B-4B93-8843-20F4DED6EEDC}">
      <dgm:prSet/>
      <dgm:spPr/>
      <dgm:t>
        <a:bodyPr/>
        <a:lstStyle/>
        <a:p>
          <a:endParaRPr lang="ru-KZ" sz="1800"/>
        </a:p>
      </dgm:t>
    </dgm:pt>
    <dgm:pt modelId="{15E81221-F335-4436-A99B-C595E468EEB5}" type="parTrans" cxnId="{62E5E049-6B5B-4B93-8843-20F4DED6EEDC}">
      <dgm:prSet/>
      <dgm:spPr/>
      <dgm:t>
        <a:bodyPr/>
        <a:lstStyle/>
        <a:p>
          <a:endParaRPr lang="ru-KZ" sz="1800"/>
        </a:p>
      </dgm:t>
    </dgm:pt>
    <dgm:pt modelId="{FF510005-9947-4935-A973-805689E8F784}">
      <dgm:prSet custT="1"/>
      <dgm:spPr/>
      <dgm:t>
        <a:bodyPr/>
        <a:lstStyle/>
        <a:p>
          <a:r>
            <a:rPr lang="kk-KZ"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 қорғау және көшелерді, саябақтарды және басқа да қоғамдық орындарды көріктендіру саласында бағдарламалар мен іс-шараларды қаржыландыру;</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47D4EF2D-6F59-42D9-8CE9-5D34940C8F4F}" type="sibTrans" cxnId="{092EAC9D-79CC-43D9-9056-D91E3DCC9E48}">
      <dgm:prSet/>
      <dgm:spPr/>
      <dgm:t>
        <a:bodyPr/>
        <a:lstStyle/>
        <a:p>
          <a:endParaRPr lang="ru-KZ" sz="1800"/>
        </a:p>
      </dgm:t>
    </dgm:pt>
    <dgm:pt modelId="{50D10AB8-7309-4F56-B580-7C34C4036E5B}" type="parTrans" cxnId="{092EAC9D-79CC-43D9-9056-D91E3DCC9E48}">
      <dgm:prSet/>
      <dgm:spPr/>
      <dgm:t>
        <a:bodyPr/>
        <a:lstStyle/>
        <a:p>
          <a:endParaRPr lang="ru-KZ" sz="1800"/>
        </a:p>
      </dgm:t>
    </dgm:pt>
    <dgm:pt modelId="{DA3A015E-C018-4984-B0F2-B85BF14DE4E5}">
      <dgm:prSet custT="1"/>
      <dgm:spPr/>
      <dgm:t>
        <a:bodyPr/>
        <a:lstStyle/>
        <a:p>
          <a:r>
            <a:rPr lang="kk-KZ"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Дүлей зілзалалардың, экологиялық немесе басқа да апаттардың салдарын еңсеру, жазатайым оқиғаларды немесе апаттарды болдырмауға жұртшылықты дайындау;</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1EF16EFC-379A-4324-84EC-5CA8EFF8704E}" type="sibTrans" cxnId="{E73E332A-B7B0-4200-9936-14BAAABEBADF}">
      <dgm:prSet/>
      <dgm:spPr/>
      <dgm:t>
        <a:bodyPr/>
        <a:lstStyle/>
        <a:p>
          <a:endParaRPr lang="ru-KZ" sz="1800"/>
        </a:p>
      </dgm:t>
    </dgm:pt>
    <dgm:pt modelId="{250CC06A-85B4-485D-855F-574BCD67D877}" type="parTrans" cxnId="{E73E332A-B7B0-4200-9936-14BAAABEBADF}">
      <dgm:prSet/>
      <dgm:spPr/>
      <dgm:t>
        <a:bodyPr/>
        <a:lstStyle/>
        <a:p>
          <a:endParaRPr lang="ru-KZ" sz="1800"/>
        </a:p>
      </dgm:t>
    </dgm:pt>
    <dgm:pt modelId="{476EEA2A-1357-439E-A68C-0150F7D90BBF}">
      <dgm:prSet custT="1"/>
      <dgm:spPr/>
      <dgm:t>
        <a:bodyPr/>
        <a:lstStyle/>
        <a:p>
          <a:r>
            <a:rPr lang="kk-KZ"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ортаның жағдайын жақсартуға бағытталған басқа да мәселелерді шешу;</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F36D09C2-673C-4C2B-8970-3EE1A3298886}" type="sibTrans" cxnId="{D6958831-2AD6-4135-88B5-FAE6AE67C831}">
      <dgm:prSet/>
      <dgm:spPr/>
      <dgm:t>
        <a:bodyPr/>
        <a:lstStyle/>
        <a:p>
          <a:endParaRPr lang="ru-KZ" sz="1800"/>
        </a:p>
      </dgm:t>
    </dgm:pt>
    <dgm:pt modelId="{CACC8BD1-9546-4CC7-844A-1F077C138E22}" type="parTrans" cxnId="{D6958831-2AD6-4135-88B5-FAE6AE67C831}">
      <dgm:prSet/>
      <dgm:spPr/>
      <dgm:t>
        <a:bodyPr/>
        <a:lstStyle/>
        <a:p>
          <a:endParaRPr lang="ru-KZ" sz="1800"/>
        </a:p>
      </dgm:t>
    </dgm:pt>
    <dgm:pt modelId="{2FDA9949-9173-412D-AD1B-D885F94CA793}">
      <dgm:prSet custT="1"/>
      <dgm:spPr/>
      <dgm:t>
        <a:bodyPr/>
        <a:lstStyle/>
        <a:p>
          <a:r>
            <a:rPr lang="kk-KZ"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 қорғау саласында ішкі саясатты бекіту.</a:t>
          </a:r>
          <a:endParaRPr lang="ru-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DB8DEADB-AE49-41C7-9174-7BF8319827F6}" type="sibTrans" cxnId="{1F99A18D-F6A9-497F-A4AD-304273D77A58}">
      <dgm:prSet/>
      <dgm:spPr/>
      <dgm:t>
        <a:bodyPr/>
        <a:lstStyle/>
        <a:p>
          <a:endParaRPr lang="ru-KZ" sz="1800"/>
        </a:p>
      </dgm:t>
    </dgm:pt>
    <dgm:pt modelId="{AF851C54-CA8F-42AB-A52E-CB9A8079993F}" type="parTrans" cxnId="{1F99A18D-F6A9-497F-A4AD-304273D77A58}">
      <dgm:prSet/>
      <dgm:spPr/>
      <dgm:t>
        <a:bodyPr/>
        <a:lstStyle/>
        <a:p>
          <a:endParaRPr lang="ru-KZ" sz="1800"/>
        </a:p>
      </dgm:t>
    </dgm:pt>
    <dgm:pt modelId="{20D84940-E4D7-494C-8A54-43DF0F4B8CD2}" type="pres">
      <dgm:prSet presAssocID="{1541EE5E-3632-49F8-B165-075F8361858F}" presName="Name0" presStyleCnt="0">
        <dgm:presLayoutVars>
          <dgm:chMax val="7"/>
          <dgm:chPref val="7"/>
          <dgm:dir/>
        </dgm:presLayoutVars>
      </dgm:prSet>
      <dgm:spPr/>
    </dgm:pt>
    <dgm:pt modelId="{321AE7F1-AC5E-4E82-9AD3-DF699FF7A608}" type="pres">
      <dgm:prSet presAssocID="{1541EE5E-3632-49F8-B165-075F8361858F}" presName="Name1" presStyleCnt="0"/>
      <dgm:spPr/>
    </dgm:pt>
    <dgm:pt modelId="{93097A13-529F-49E0-81B9-87533D2AF2D2}" type="pres">
      <dgm:prSet presAssocID="{1541EE5E-3632-49F8-B165-075F8361858F}" presName="cycle" presStyleCnt="0"/>
      <dgm:spPr/>
    </dgm:pt>
    <dgm:pt modelId="{A6D71621-9BAB-4815-A1BB-75C86E5E481B}" type="pres">
      <dgm:prSet presAssocID="{1541EE5E-3632-49F8-B165-075F8361858F}" presName="srcNode" presStyleLbl="node1" presStyleIdx="0" presStyleCnt="6"/>
      <dgm:spPr/>
    </dgm:pt>
    <dgm:pt modelId="{18DBD89A-59F5-417E-B214-41BB37B8D4DC}" type="pres">
      <dgm:prSet presAssocID="{1541EE5E-3632-49F8-B165-075F8361858F}" presName="conn" presStyleLbl="parChTrans1D2" presStyleIdx="0" presStyleCnt="1"/>
      <dgm:spPr/>
    </dgm:pt>
    <dgm:pt modelId="{E054B843-6C7F-4575-9A74-008B0094C9B0}" type="pres">
      <dgm:prSet presAssocID="{1541EE5E-3632-49F8-B165-075F8361858F}" presName="extraNode" presStyleLbl="node1" presStyleIdx="0" presStyleCnt="6"/>
      <dgm:spPr/>
    </dgm:pt>
    <dgm:pt modelId="{E1EABD21-9463-406B-86CE-B9B218C4A6A8}" type="pres">
      <dgm:prSet presAssocID="{1541EE5E-3632-49F8-B165-075F8361858F}" presName="dstNode" presStyleLbl="node1" presStyleIdx="0" presStyleCnt="6"/>
      <dgm:spPr/>
    </dgm:pt>
    <dgm:pt modelId="{4BA7708B-712B-461C-9250-7DD04459DD54}" type="pres">
      <dgm:prSet presAssocID="{E9A1D857-FC67-4A8D-B40C-BB41D0EB99DB}" presName="text_1" presStyleLbl="node1" presStyleIdx="0" presStyleCnt="6">
        <dgm:presLayoutVars>
          <dgm:bulletEnabled val="1"/>
        </dgm:presLayoutVars>
      </dgm:prSet>
      <dgm:spPr/>
    </dgm:pt>
    <dgm:pt modelId="{2DCC82A4-1094-43C8-ADB7-6666AD9BF00C}" type="pres">
      <dgm:prSet presAssocID="{E9A1D857-FC67-4A8D-B40C-BB41D0EB99DB}" presName="accent_1" presStyleCnt="0"/>
      <dgm:spPr/>
    </dgm:pt>
    <dgm:pt modelId="{50EEE6A7-304A-415A-BB16-031571071365}" type="pres">
      <dgm:prSet presAssocID="{E9A1D857-FC67-4A8D-B40C-BB41D0EB99DB}" presName="accentRepeatNode" presStyleLbl="solidFgAcc1" presStyleIdx="0" presStyleCnt="6"/>
      <dgm:spPr/>
    </dgm:pt>
    <dgm:pt modelId="{CF119C75-70B8-4F25-A202-CFEBBF4D6E3C}" type="pres">
      <dgm:prSet presAssocID="{B8A2E20E-B2A2-45CD-BB89-47F076F4A37C}" presName="text_2" presStyleLbl="node1" presStyleIdx="1" presStyleCnt="6">
        <dgm:presLayoutVars>
          <dgm:bulletEnabled val="1"/>
        </dgm:presLayoutVars>
      </dgm:prSet>
      <dgm:spPr/>
    </dgm:pt>
    <dgm:pt modelId="{68484F84-DFE7-40BB-9319-7FF05F3961D8}" type="pres">
      <dgm:prSet presAssocID="{B8A2E20E-B2A2-45CD-BB89-47F076F4A37C}" presName="accent_2" presStyleCnt="0"/>
      <dgm:spPr/>
    </dgm:pt>
    <dgm:pt modelId="{5DFD1EC2-28F0-462F-AE40-1D2F9A52656C}" type="pres">
      <dgm:prSet presAssocID="{B8A2E20E-B2A2-45CD-BB89-47F076F4A37C}" presName="accentRepeatNode" presStyleLbl="solidFgAcc1" presStyleIdx="1" presStyleCnt="6"/>
      <dgm:spPr/>
    </dgm:pt>
    <dgm:pt modelId="{6A7F6DF2-1962-4E71-BD9E-D03F956ECA3F}" type="pres">
      <dgm:prSet presAssocID="{FF510005-9947-4935-A973-805689E8F784}" presName="text_3" presStyleLbl="node1" presStyleIdx="2" presStyleCnt="6">
        <dgm:presLayoutVars>
          <dgm:bulletEnabled val="1"/>
        </dgm:presLayoutVars>
      </dgm:prSet>
      <dgm:spPr/>
    </dgm:pt>
    <dgm:pt modelId="{C98B138F-8499-4409-ACAD-A1677A07E014}" type="pres">
      <dgm:prSet presAssocID="{FF510005-9947-4935-A973-805689E8F784}" presName="accent_3" presStyleCnt="0"/>
      <dgm:spPr/>
    </dgm:pt>
    <dgm:pt modelId="{257F7B23-577A-41FA-955A-921CE5772C0C}" type="pres">
      <dgm:prSet presAssocID="{FF510005-9947-4935-A973-805689E8F784}" presName="accentRepeatNode" presStyleLbl="solidFgAcc1" presStyleIdx="2" presStyleCnt="6"/>
      <dgm:spPr/>
    </dgm:pt>
    <dgm:pt modelId="{7902DC7F-C69F-44DE-9EA0-DCF72E433ACC}" type="pres">
      <dgm:prSet presAssocID="{DA3A015E-C018-4984-B0F2-B85BF14DE4E5}" presName="text_4" presStyleLbl="node1" presStyleIdx="3" presStyleCnt="6">
        <dgm:presLayoutVars>
          <dgm:bulletEnabled val="1"/>
        </dgm:presLayoutVars>
      </dgm:prSet>
      <dgm:spPr/>
    </dgm:pt>
    <dgm:pt modelId="{214E9F42-A4E2-4DE2-BBE2-314A1E663DEF}" type="pres">
      <dgm:prSet presAssocID="{DA3A015E-C018-4984-B0F2-B85BF14DE4E5}" presName="accent_4" presStyleCnt="0"/>
      <dgm:spPr/>
    </dgm:pt>
    <dgm:pt modelId="{9C6C7F14-AAC1-4576-B6E7-9011EABE00B2}" type="pres">
      <dgm:prSet presAssocID="{DA3A015E-C018-4984-B0F2-B85BF14DE4E5}" presName="accentRepeatNode" presStyleLbl="solidFgAcc1" presStyleIdx="3" presStyleCnt="6"/>
      <dgm:spPr/>
    </dgm:pt>
    <dgm:pt modelId="{4FCBE089-02BB-4792-8656-8D96A491C37D}" type="pres">
      <dgm:prSet presAssocID="{476EEA2A-1357-439E-A68C-0150F7D90BBF}" presName="text_5" presStyleLbl="node1" presStyleIdx="4" presStyleCnt="6">
        <dgm:presLayoutVars>
          <dgm:bulletEnabled val="1"/>
        </dgm:presLayoutVars>
      </dgm:prSet>
      <dgm:spPr/>
    </dgm:pt>
    <dgm:pt modelId="{AA920A8A-07B1-47AA-999C-248C335DBD88}" type="pres">
      <dgm:prSet presAssocID="{476EEA2A-1357-439E-A68C-0150F7D90BBF}" presName="accent_5" presStyleCnt="0"/>
      <dgm:spPr/>
    </dgm:pt>
    <dgm:pt modelId="{D5650730-6F4E-4661-A0B6-9DF0A5082591}" type="pres">
      <dgm:prSet presAssocID="{476EEA2A-1357-439E-A68C-0150F7D90BBF}" presName="accentRepeatNode" presStyleLbl="solidFgAcc1" presStyleIdx="4" presStyleCnt="6"/>
      <dgm:spPr/>
    </dgm:pt>
    <dgm:pt modelId="{35394265-D149-4915-A394-CB04ECFA6AC1}" type="pres">
      <dgm:prSet presAssocID="{2FDA9949-9173-412D-AD1B-D885F94CA793}" presName="text_6" presStyleLbl="node1" presStyleIdx="5" presStyleCnt="6">
        <dgm:presLayoutVars>
          <dgm:bulletEnabled val="1"/>
        </dgm:presLayoutVars>
      </dgm:prSet>
      <dgm:spPr/>
    </dgm:pt>
    <dgm:pt modelId="{3F859D9C-50E4-43B6-AA59-328F9FE1E0BC}" type="pres">
      <dgm:prSet presAssocID="{2FDA9949-9173-412D-AD1B-D885F94CA793}" presName="accent_6" presStyleCnt="0"/>
      <dgm:spPr/>
    </dgm:pt>
    <dgm:pt modelId="{5A40B299-9481-4BDB-B4C3-8289B08564B6}" type="pres">
      <dgm:prSet presAssocID="{2FDA9949-9173-412D-AD1B-D885F94CA793}" presName="accentRepeatNode" presStyleLbl="solidFgAcc1" presStyleIdx="5" presStyleCnt="6"/>
      <dgm:spPr/>
    </dgm:pt>
  </dgm:ptLst>
  <dgm:cxnLst>
    <dgm:cxn modelId="{39277E00-B06F-4D1A-9F21-5E60E24BD353}" type="presOf" srcId="{B8A2E20E-B2A2-45CD-BB89-47F076F4A37C}" destId="{CF119C75-70B8-4F25-A202-CFEBBF4D6E3C}" srcOrd="0" destOrd="0" presId="urn:microsoft.com/office/officeart/2008/layout/VerticalCurvedList"/>
    <dgm:cxn modelId="{6CA46802-EF1A-4FB4-9FEE-A3E088A6F48A}" type="presOf" srcId="{476EEA2A-1357-439E-A68C-0150F7D90BBF}" destId="{4FCBE089-02BB-4792-8656-8D96A491C37D}" srcOrd="0" destOrd="0" presId="urn:microsoft.com/office/officeart/2008/layout/VerticalCurvedList"/>
    <dgm:cxn modelId="{FE07B602-B28E-4EEF-B89A-9BDAF962956B}" type="presOf" srcId="{2FDA9949-9173-412D-AD1B-D885F94CA793}" destId="{35394265-D149-4915-A394-CB04ECFA6AC1}" srcOrd="0" destOrd="0" presId="urn:microsoft.com/office/officeart/2008/layout/VerticalCurvedList"/>
    <dgm:cxn modelId="{E73E332A-B7B0-4200-9936-14BAAABEBADF}" srcId="{1541EE5E-3632-49F8-B165-075F8361858F}" destId="{DA3A015E-C018-4984-B0F2-B85BF14DE4E5}" srcOrd="3" destOrd="0" parTransId="{250CC06A-85B4-485D-855F-574BCD67D877}" sibTransId="{1EF16EFC-379A-4324-84EC-5CA8EFF8704E}"/>
    <dgm:cxn modelId="{D6958831-2AD6-4135-88B5-FAE6AE67C831}" srcId="{1541EE5E-3632-49F8-B165-075F8361858F}" destId="{476EEA2A-1357-439E-A68C-0150F7D90BBF}" srcOrd="4" destOrd="0" parTransId="{CACC8BD1-9546-4CC7-844A-1F077C138E22}" sibTransId="{F36D09C2-673C-4C2B-8970-3EE1A3298886}"/>
    <dgm:cxn modelId="{62E5E049-6B5B-4B93-8843-20F4DED6EEDC}" srcId="{1541EE5E-3632-49F8-B165-075F8361858F}" destId="{B8A2E20E-B2A2-45CD-BB89-47F076F4A37C}" srcOrd="1" destOrd="0" parTransId="{15E81221-F335-4436-A99B-C595E468EEB5}" sibTransId="{4D3FC920-9A44-4349-895F-E8DEB8E45513}"/>
    <dgm:cxn modelId="{1F99A18D-F6A9-497F-A4AD-304273D77A58}" srcId="{1541EE5E-3632-49F8-B165-075F8361858F}" destId="{2FDA9949-9173-412D-AD1B-D885F94CA793}" srcOrd="5" destOrd="0" parTransId="{AF851C54-CA8F-42AB-A52E-CB9A8079993F}" sibTransId="{DB8DEADB-AE49-41C7-9174-7BF8319827F6}"/>
    <dgm:cxn modelId="{A2EEB497-A29F-4C45-945F-945D424D24FB}" type="presOf" srcId="{FF510005-9947-4935-A973-805689E8F784}" destId="{6A7F6DF2-1962-4E71-BD9E-D03F956ECA3F}" srcOrd="0" destOrd="0" presId="urn:microsoft.com/office/officeart/2008/layout/VerticalCurvedList"/>
    <dgm:cxn modelId="{092EAC9D-79CC-43D9-9056-D91E3DCC9E48}" srcId="{1541EE5E-3632-49F8-B165-075F8361858F}" destId="{FF510005-9947-4935-A973-805689E8F784}" srcOrd="2" destOrd="0" parTransId="{50D10AB8-7309-4F56-B580-7C34C4036E5B}" sibTransId="{47D4EF2D-6F59-42D9-8CE9-5D34940C8F4F}"/>
    <dgm:cxn modelId="{3B4209B6-04C7-4B56-9BC8-24A24E149905}" type="presOf" srcId="{11C9FDEF-C1C4-4458-A8EC-A9C79B7EE8FF}" destId="{18DBD89A-59F5-417E-B214-41BB37B8D4DC}" srcOrd="0" destOrd="0" presId="urn:microsoft.com/office/officeart/2008/layout/VerticalCurvedList"/>
    <dgm:cxn modelId="{73E582CE-9B74-4C55-A013-1FE58B4C7895}" type="presOf" srcId="{1541EE5E-3632-49F8-B165-075F8361858F}" destId="{20D84940-E4D7-494C-8A54-43DF0F4B8CD2}" srcOrd="0" destOrd="0" presId="urn:microsoft.com/office/officeart/2008/layout/VerticalCurvedList"/>
    <dgm:cxn modelId="{C21BB8D9-DD06-42EC-9FF1-F6B428FF8892}" type="presOf" srcId="{E9A1D857-FC67-4A8D-B40C-BB41D0EB99DB}" destId="{4BA7708B-712B-461C-9250-7DD04459DD54}" srcOrd="0" destOrd="0" presId="urn:microsoft.com/office/officeart/2008/layout/VerticalCurvedList"/>
    <dgm:cxn modelId="{D00231DF-8EB4-4ED9-8657-DD2E8BB699E3}" srcId="{1541EE5E-3632-49F8-B165-075F8361858F}" destId="{E9A1D857-FC67-4A8D-B40C-BB41D0EB99DB}" srcOrd="0" destOrd="0" parTransId="{A0B373D6-47CF-4AD6-91DB-807FCC3C7845}" sibTransId="{11C9FDEF-C1C4-4458-A8EC-A9C79B7EE8FF}"/>
    <dgm:cxn modelId="{8D083FF2-FBF4-4660-AFF3-A31F65E0130F}" type="presOf" srcId="{DA3A015E-C018-4984-B0F2-B85BF14DE4E5}" destId="{7902DC7F-C69F-44DE-9EA0-DCF72E433ACC}" srcOrd="0" destOrd="0" presId="urn:microsoft.com/office/officeart/2008/layout/VerticalCurvedList"/>
    <dgm:cxn modelId="{F3AC8699-60C2-474B-A2B2-D6E9378D58C1}" type="presParOf" srcId="{20D84940-E4D7-494C-8A54-43DF0F4B8CD2}" destId="{321AE7F1-AC5E-4E82-9AD3-DF699FF7A608}" srcOrd="0" destOrd="0" presId="urn:microsoft.com/office/officeart/2008/layout/VerticalCurvedList"/>
    <dgm:cxn modelId="{3427F14A-4522-4670-8DA0-983CF65703BF}" type="presParOf" srcId="{321AE7F1-AC5E-4E82-9AD3-DF699FF7A608}" destId="{93097A13-529F-49E0-81B9-87533D2AF2D2}" srcOrd="0" destOrd="0" presId="urn:microsoft.com/office/officeart/2008/layout/VerticalCurvedList"/>
    <dgm:cxn modelId="{E371DA3D-8BB4-4CFB-9C88-84C7714102EC}" type="presParOf" srcId="{93097A13-529F-49E0-81B9-87533D2AF2D2}" destId="{A6D71621-9BAB-4815-A1BB-75C86E5E481B}" srcOrd="0" destOrd="0" presId="urn:microsoft.com/office/officeart/2008/layout/VerticalCurvedList"/>
    <dgm:cxn modelId="{22C16792-F8CE-4E41-82FA-8293A9632BEE}" type="presParOf" srcId="{93097A13-529F-49E0-81B9-87533D2AF2D2}" destId="{18DBD89A-59F5-417E-B214-41BB37B8D4DC}" srcOrd="1" destOrd="0" presId="urn:microsoft.com/office/officeart/2008/layout/VerticalCurvedList"/>
    <dgm:cxn modelId="{6BEB095D-3DF6-4182-B95D-8C166EF91DCF}" type="presParOf" srcId="{93097A13-529F-49E0-81B9-87533D2AF2D2}" destId="{E054B843-6C7F-4575-9A74-008B0094C9B0}" srcOrd="2" destOrd="0" presId="urn:microsoft.com/office/officeart/2008/layout/VerticalCurvedList"/>
    <dgm:cxn modelId="{CC5948DE-0C22-4999-9972-C97A4D2B47E1}" type="presParOf" srcId="{93097A13-529F-49E0-81B9-87533D2AF2D2}" destId="{E1EABD21-9463-406B-86CE-B9B218C4A6A8}" srcOrd="3" destOrd="0" presId="urn:microsoft.com/office/officeart/2008/layout/VerticalCurvedList"/>
    <dgm:cxn modelId="{4B72E3C8-71CC-455C-BB16-88976A881353}" type="presParOf" srcId="{321AE7F1-AC5E-4E82-9AD3-DF699FF7A608}" destId="{4BA7708B-712B-461C-9250-7DD04459DD54}" srcOrd="1" destOrd="0" presId="urn:microsoft.com/office/officeart/2008/layout/VerticalCurvedList"/>
    <dgm:cxn modelId="{EBEACDE2-D09F-41FC-B2F5-1E4BFC000AD3}" type="presParOf" srcId="{321AE7F1-AC5E-4E82-9AD3-DF699FF7A608}" destId="{2DCC82A4-1094-43C8-ADB7-6666AD9BF00C}" srcOrd="2" destOrd="0" presId="urn:microsoft.com/office/officeart/2008/layout/VerticalCurvedList"/>
    <dgm:cxn modelId="{62802BB9-36D3-4AA9-9055-F4B573695F01}" type="presParOf" srcId="{2DCC82A4-1094-43C8-ADB7-6666AD9BF00C}" destId="{50EEE6A7-304A-415A-BB16-031571071365}" srcOrd="0" destOrd="0" presId="urn:microsoft.com/office/officeart/2008/layout/VerticalCurvedList"/>
    <dgm:cxn modelId="{D36373C9-210A-47C0-82E7-A1F38A781CD6}" type="presParOf" srcId="{321AE7F1-AC5E-4E82-9AD3-DF699FF7A608}" destId="{CF119C75-70B8-4F25-A202-CFEBBF4D6E3C}" srcOrd="3" destOrd="0" presId="urn:microsoft.com/office/officeart/2008/layout/VerticalCurvedList"/>
    <dgm:cxn modelId="{CAFB692F-11EB-4064-BA43-75DF4F40FDC4}" type="presParOf" srcId="{321AE7F1-AC5E-4E82-9AD3-DF699FF7A608}" destId="{68484F84-DFE7-40BB-9319-7FF05F3961D8}" srcOrd="4" destOrd="0" presId="urn:microsoft.com/office/officeart/2008/layout/VerticalCurvedList"/>
    <dgm:cxn modelId="{0FCD5C01-38BC-42C1-B3B7-6D58AF76F021}" type="presParOf" srcId="{68484F84-DFE7-40BB-9319-7FF05F3961D8}" destId="{5DFD1EC2-28F0-462F-AE40-1D2F9A52656C}" srcOrd="0" destOrd="0" presId="urn:microsoft.com/office/officeart/2008/layout/VerticalCurvedList"/>
    <dgm:cxn modelId="{A104B6F3-21F2-4AC7-865C-EF8E89C5FE6B}" type="presParOf" srcId="{321AE7F1-AC5E-4E82-9AD3-DF699FF7A608}" destId="{6A7F6DF2-1962-4E71-BD9E-D03F956ECA3F}" srcOrd="5" destOrd="0" presId="urn:microsoft.com/office/officeart/2008/layout/VerticalCurvedList"/>
    <dgm:cxn modelId="{C9AF2EA9-557B-4603-830C-B8290F7F7082}" type="presParOf" srcId="{321AE7F1-AC5E-4E82-9AD3-DF699FF7A608}" destId="{C98B138F-8499-4409-ACAD-A1677A07E014}" srcOrd="6" destOrd="0" presId="urn:microsoft.com/office/officeart/2008/layout/VerticalCurvedList"/>
    <dgm:cxn modelId="{73FBEBE7-A731-411F-87DF-B0A4B5A9AB58}" type="presParOf" srcId="{C98B138F-8499-4409-ACAD-A1677A07E014}" destId="{257F7B23-577A-41FA-955A-921CE5772C0C}" srcOrd="0" destOrd="0" presId="urn:microsoft.com/office/officeart/2008/layout/VerticalCurvedList"/>
    <dgm:cxn modelId="{11A96B06-F64E-47E3-88DB-017276327DFE}" type="presParOf" srcId="{321AE7F1-AC5E-4E82-9AD3-DF699FF7A608}" destId="{7902DC7F-C69F-44DE-9EA0-DCF72E433ACC}" srcOrd="7" destOrd="0" presId="urn:microsoft.com/office/officeart/2008/layout/VerticalCurvedList"/>
    <dgm:cxn modelId="{D54518C5-5DA1-43DE-9DB8-07826EA967AD}" type="presParOf" srcId="{321AE7F1-AC5E-4E82-9AD3-DF699FF7A608}" destId="{214E9F42-A4E2-4DE2-BBE2-314A1E663DEF}" srcOrd="8" destOrd="0" presId="urn:microsoft.com/office/officeart/2008/layout/VerticalCurvedList"/>
    <dgm:cxn modelId="{4099D704-5B5A-4CC0-991C-2202E5D26010}" type="presParOf" srcId="{214E9F42-A4E2-4DE2-BBE2-314A1E663DEF}" destId="{9C6C7F14-AAC1-4576-B6E7-9011EABE00B2}" srcOrd="0" destOrd="0" presId="urn:microsoft.com/office/officeart/2008/layout/VerticalCurvedList"/>
    <dgm:cxn modelId="{053A213C-F545-4F84-9DA6-EE491E2A8C3A}" type="presParOf" srcId="{321AE7F1-AC5E-4E82-9AD3-DF699FF7A608}" destId="{4FCBE089-02BB-4792-8656-8D96A491C37D}" srcOrd="9" destOrd="0" presId="urn:microsoft.com/office/officeart/2008/layout/VerticalCurvedList"/>
    <dgm:cxn modelId="{E06EE435-BF16-463E-92FA-E5978F7979B0}" type="presParOf" srcId="{321AE7F1-AC5E-4E82-9AD3-DF699FF7A608}" destId="{AA920A8A-07B1-47AA-999C-248C335DBD88}" srcOrd="10" destOrd="0" presId="urn:microsoft.com/office/officeart/2008/layout/VerticalCurvedList"/>
    <dgm:cxn modelId="{C152FB24-C6F6-4C90-A135-FC015C03F7F5}" type="presParOf" srcId="{AA920A8A-07B1-47AA-999C-248C335DBD88}" destId="{D5650730-6F4E-4661-A0B6-9DF0A5082591}" srcOrd="0" destOrd="0" presId="urn:microsoft.com/office/officeart/2008/layout/VerticalCurvedList"/>
    <dgm:cxn modelId="{F0F66759-CA0B-4D2E-B5F7-53E375CF5400}" type="presParOf" srcId="{321AE7F1-AC5E-4E82-9AD3-DF699FF7A608}" destId="{35394265-D149-4915-A394-CB04ECFA6AC1}" srcOrd="11" destOrd="0" presId="urn:microsoft.com/office/officeart/2008/layout/VerticalCurvedList"/>
    <dgm:cxn modelId="{B472DE3D-D16D-4D0B-A1FA-5C3ED8E1E0CE}" type="presParOf" srcId="{321AE7F1-AC5E-4E82-9AD3-DF699FF7A608}" destId="{3F859D9C-50E4-43B6-AA59-328F9FE1E0BC}" srcOrd="12" destOrd="0" presId="urn:microsoft.com/office/officeart/2008/layout/VerticalCurvedList"/>
    <dgm:cxn modelId="{E911880A-7129-4295-9B25-4232624EAAB3}" type="presParOf" srcId="{3F859D9C-50E4-43B6-AA59-328F9FE1E0BC}" destId="{5A40B299-9481-4BDB-B4C3-8289B08564B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BEF4BF5-E884-4AA7-8B19-B5FC807DB70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C01F0A5F-E441-4207-8AFF-F2E1241A7F8E}">
      <dgm:prSet/>
      <dgm:spPr/>
      <dgm:t>
        <a:bodyPr/>
        <a:lstStyle/>
        <a:p>
          <a:r>
            <a:rPr lang="kk-KZ" dirty="0">
              <a:solidFill>
                <a:schemeClr val="tx1"/>
              </a:solidFill>
              <a:latin typeface="Times New Roman" panose="02020603050405020304" pitchFamily="18" charset="0"/>
              <a:cs typeface="Times New Roman" panose="02020603050405020304" pitchFamily="18" charset="0"/>
            </a:rPr>
            <a:t>1. Кәсіпкерлік субъектілерінің қайырымдылық қызметі деп кәсіпкерлік субъектілерінің өтеусіз негізде материалдық көмек көрсету, сондай-ақ жұмыстарды орындау, қызметтерді ұсыну, жеке және заңды тұлғаларға өзге де әлеуметтік қолдау көрсету бойынша ерікті қызметі ұғынылады. </a:t>
          </a:r>
          <a:endParaRPr lang="ru-KZ" dirty="0">
            <a:solidFill>
              <a:schemeClr val="tx1"/>
            </a:solidFill>
            <a:latin typeface="Times New Roman" panose="02020603050405020304" pitchFamily="18" charset="0"/>
            <a:cs typeface="Times New Roman" panose="02020603050405020304" pitchFamily="18" charset="0"/>
          </a:endParaRPr>
        </a:p>
      </dgm:t>
    </dgm:pt>
    <dgm:pt modelId="{9E4C09F2-BF10-4A38-A178-8EE4362EC1C6}" type="parTrans" cxnId="{94C8D7CA-9399-4F2C-8690-0E4B0313652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8739FD3-813E-4C88-A0E3-005A38856018}" type="sibTrans" cxnId="{94C8D7CA-9399-4F2C-8690-0E4B0313652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44AEB71-6E7F-4F3D-AF6F-FEF84E3F2012}">
      <dgm:prSet/>
      <dgm:spPr/>
      <dgm:t>
        <a:bodyPr/>
        <a:lstStyle/>
        <a:p>
          <a:r>
            <a:rPr lang="kk-KZ" dirty="0">
              <a:solidFill>
                <a:schemeClr val="tx1"/>
              </a:solidFill>
              <a:latin typeface="Times New Roman" panose="02020603050405020304" pitchFamily="18" charset="0"/>
              <a:cs typeface="Times New Roman" panose="02020603050405020304" pitchFamily="18" charset="0"/>
            </a:rPr>
            <a:t>2. </a:t>
          </a:r>
          <a:r>
            <a:rPr lang="kk-KZ">
              <a:solidFill>
                <a:schemeClr val="tx1"/>
              </a:solidFill>
              <a:latin typeface="Times New Roman" panose="02020603050405020304" pitchFamily="18" charset="0"/>
              <a:cs typeface="Times New Roman" panose="02020603050405020304" pitchFamily="18" charset="0"/>
            </a:rPr>
            <a:t>Кәсіпкерлік субъектілерінің меценаттық қызметі деп кәсіпкерлік субъектілерінің Қазақстан Республикасының заңдарымен айқындалатын нысандарда мемлекеттің тарихи және мәдени игілігін қолдау, сақтау және дамыту үшін басқа азаматтарға немесе заңды тұлғаларға мүлікті және ақша қаражатын өтеусіз беру түріндегі өнер, ғылым, мәдениет, білім беру, ағарту саласындағы ерікті қызметі ұғынылады. </a:t>
          </a:r>
          <a:endParaRPr lang="ru-KZ" dirty="0">
            <a:solidFill>
              <a:schemeClr val="tx1"/>
            </a:solidFill>
            <a:latin typeface="Times New Roman" panose="02020603050405020304" pitchFamily="18" charset="0"/>
            <a:cs typeface="Times New Roman" panose="02020603050405020304" pitchFamily="18" charset="0"/>
          </a:endParaRPr>
        </a:p>
      </dgm:t>
    </dgm:pt>
    <dgm:pt modelId="{533260BE-AB77-4588-BD54-7996C090F48E}" type="parTrans" cxnId="{D1CFA972-72C6-45D9-941E-99B676DCF36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46E097C-B5CD-43A2-814B-DD482C803100}" type="sibTrans" cxnId="{D1CFA972-72C6-45D9-941E-99B676DCF369}">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C1BE85F-4F16-42CE-8F35-FC03046CCF3E}">
      <dgm:prSet/>
      <dgm:spPr/>
      <dgm:t>
        <a:bodyPr/>
        <a:lstStyle/>
        <a:p>
          <a:r>
            <a:rPr lang="kk-KZ">
              <a:solidFill>
                <a:schemeClr val="tx1"/>
              </a:solidFill>
              <a:latin typeface="Times New Roman" panose="02020603050405020304" pitchFamily="18" charset="0"/>
              <a:cs typeface="Times New Roman" panose="02020603050405020304" pitchFamily="18" charset="0"/>
            </a:rPr>
            <a:t>3. Кәсіпкерлік субъектілерінің өз атын (атауын), тауар таңбасын (қызмет көрсету таңбасын) немесе тауардың шығарылған жерінің атауын хабардар ету жағдайларындағы қызметі қайырымдылық және меценаттық қызмет болып танылмайды.</a:t>
          </a:r>
          <a:endParaRPr lang="ru-KZ">
            <a:solidFill>
              <a:schemeClr val="tx1"/>
            </a:solidFill>
            <a:latin typeface="Times New Roman" panose="02020603050405020304" pitchFamily="18" charset="0"/>
            <a:cs typeface="Times New Roman" panose="02020603050405020304" pitchFamily="18" charset="0"/>
          </a:endParaRPr>
        </a:p>
      </dgm:t>
    </dgm:pt>
    <dgm:pt modelId="{E81D6A1B-56FA-4009-B76F-0884943AC29A}" type="parTrans" cxnId="{B0BCE733-F4D1-4EE9-94C4-02BD7C326B1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4D57533-0937-40EF-90ED-B7A611CCFEAF}" type="sibTrans" cxnId="{B0BCE733-F4D1-4EE9-94C4-02BD7C326B12}">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2C73532-E187-4720-A8EF-BDB1C197B81F}">
      <dgm:prSet/>
      <dgm:spPr/>
      <dgm:t>
        <a:bodyPr/>
        <a:lstStyle/>
        <a:p>
          <a:r>
            <a:rPr lang="kk-KZ">
              <a:solidFill>
                <a:schemeClr val="tx1"/>
              </a:solidFill>
              <a:latin typeface="Times New Roman" panose="02020603050405020304" pitchFamily="18" charset="0"/>
              <a:cs typeface="Times New Roman" panose="02020603050405020304" pitchFamily="18" charset="0"/>
            </a:rPr>
            <a:t>Кейін табыс табу немесе орнына сыйақы, төлем алу мақсатымен жеке және заңды тұлғаларға ақша және басқа материалдық құралдарды жіберу, өзге нысандағы көмек көрсету немесе міндеттемелерді орындау, саяси партияларды және басқа да қоғамдық-саяси ұйымдарды, сондай-ақ кәсіподақ және діни ұйымдарды қолдау қайырымдылық қызметі болып табылмайды. </a:t>
          </a:r>
          <a:endParaRPr lang="ru-KZ">
            <a:solidFill>
              <a:schemeClr val="tx1"/>
            </a:solidFill>
            <a:latin typeface="Times New Roman" panose="02020603050405020304" pitchFamily="18" charset="0"/>
            <a:cs typeface="Times New Roman" panose="02020603050405020304" pitchFamily="18" charset="0"/>
          </a:endParaRPr>
        </a:p>
      </dgm:t>
    </dgm:pt>
    <dgm:pt modelId="{5D585663-17B1-4E18-9B91-BBA249108D8F}" type="sibTrans" cxnId="{6547BCC3-A933-4C45-A48B-D1E5510F911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8426A4F-396E-4673-9793-A221C48D31DE}" type="parTrans" cxnId="{6547BCC3-A933-4C45-A48B-D1E5510F911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8594C54-8313-4226-BE3C-93FF0984FEB8}" type="pres">
      <dgm:prSet presAssocID="{ABEF4BF5-E884-4AA7-8B19-B5FC807DB708}" presName="vert0" presStyleCnt="0">
        <dgm:presLayoutVars>
          <dgm:dir/>
          <dgm:animOne val="branch"/>
          <dgm:animLvl val="lvl"/>
        </dgm:presLayoutVars>
      </dgm:prSet>
      <dgm:spPr/>
    </dgm:pt>
    <dgm:pt modelId="{993AAAA7-C658-4AB0-8C9E-D6CC4C39C06E}" type="pres">
      <dgm:prSet presAssocID="{C01F0A5F-E441-4207-8AFF-F2E1241A7F8E}" presName="thickLine" presStyleLbl="alignNode1" presStyleIdx="0" presStyleCnt="4"/>
      <dgm:spPr/>
    </dgm:pt>
    <dgm:pt modelId="{F149E4AE-C24A-4042-AA88-CDDB19B912E5}" type="pres">
      <dgm:prSet presAssocID="{C01F0A5F-E441-4207-8AFF-F2E1241A7F8E}" presName="horz1" presStyleCnt="0"/>
      <dgm:spPr/>
    </dgm:pt>
    <dgm:pt modelId="{5D102834-E84E-4C48-9C67-766D67CFB2C3}" type="pres">
      <dgm:prSet presAssocID="{C01F0A5F-E441-4207-8AFF-F2E1241A7F8E}" presName="tx1" presStyleLbl="revTx" presStyleIdx="0" presStyleCnt="4"/>
      <dgm:spPr/>
    </dgm:pt>
    <dgm:pt modelId="{FF19F565-AC94-43C7-995E-DD6EFCCA18B5}" type="pres">
      <dgm:prSet presAssocID="{C01F0A5F-E441-4207-8AFF-F2E1241A7F8E}" presName="vert1" presStyleCnt="0"/>
      <dgm:spPr/>
    </dgm:pt>
    <dgm:pt modelId="{ADD63D8D-7788-475A-B78D-7A76652E7B76}" type="pres">
      <dgm:prSet presAssocID="{92C73532-E187-4720-A8EF-BDB1C197B81F}" presName="thickLine" presStyleLbl="alignNode1" presStyleIdx="1" presStyleCnt="4"/>
      <dgm:spPr/>
    </dgm:pt>
    <dgm:pt modelId="{AFF8F02A-1B8A-4254-AE1A-7DA3AF2F4F4A}" type="pres">
      <dgm:prSet presAssocID="{92C73532-E187-4720-A8EF-BDB1C197B81F}" presName="horz1" presStyleCnt="0"/>
      <dgm:spPr/>
    </dgm:pt>
    <dgm:pt modelId="{6334039F-9D51-4172-A9DA-B464B4943452}" type="pres">
      <dgm:prSet presAssocID="{92C73532-E187-4720-A8EF-BDB1C197B81F}" presName="tx1" presStyleLbl="revTx" presStyleIdx="1" presStyleCnt="4"/>
      <dgm:spPr/>
    </dgm:pt>
    <dgm:pt modelId="{2AAC1E2E-9A4A-494D-8C2A-4E208D384B4C}" type="pres">
      <dgm:prSet presAssocID="{92C73532-E187-4720-A8EF-BDB1C197B81F}" presName="vert1" presStyleCnt="0"/>
      <dgm:spPr/>
    </dgm:pt>
    <dgm:pt modelId="{19094BD3-5177-4CE9-95DB-74BEA052AF41}" type="pres">
      <dgm:prSet presAssocID="{244AEB71-6E7F-4F3D-AF6F-FEF84E3F2012}" presName="thickLine" presStyleLbl="alignNode1" presStyleIdx="2" presStyleCnt="4"/>
      <dgm:spPr/>
    </dgm:pt>
    <dgm:pt modelId="{612116C4-8382-40AB-8DDD-5852585C45EF}" type="pres">
      <dgm:prSet presAssocID="{244AEB71-6E7F-4F3D-AF6F-FEF84E3F2012}" presName="horz1" presStyleCnt="0"/>
      <dgm:spPr/>
    </dgm:pt>
    <dgm:pt modelId="{5B16B8C5-E892-4051-BDDA-7018E1FE2088}" type="pres">
      <dgm:prSet presAssocID="{244AEB71-6E7F-4F3D-AF6F-FEF84E3F2012}" presName="tx1" presStyleLbl="revTx" presStyleIdx="2" presStyleCnt="4"/>
      <dgm:spPr/>
    </dgm:pt>
    <dgm:pt modelId="{7DC63959-879C-4FF8-97E1-1D0B729A5286}" type="pres">
      <dgm:prSet presAssocID="{244AEB71-6E7F-4F3D-AF6F-FEF84E3F2012}" presName="vert1" presStyleCnt="0"/>
      <dgm:spPr/>
    </dgm:pt>
    <dgm:pt modelId="{6AAFC404-14BB-44D0-BE8F-7DF5E45F6510}" type="pres">
      <dgm:prSet presAssocID="{5C1BE85F-4F16-42CE-8F35-FC03046CCF3E}" presName="thickLine" presStyleLbl="alignNode1" presStyleIdx="3" presStyleCnt="4"/>
      <dgm:spPr/>
    </dgm:pt>
    <dgm:pt modelId="{2E621C6F-7E4A-4850-B63A-E93E03C3F616}" type="pres">
      <dgm:prSet presAssocID="{5C1BE85F-4F16-42CE-8F35-FC03046CCF3E}" presName="horz1" presStyleCnt="0"/>
      <dgm:spPr/>
    </dgm:pt>
    <dgm:pt modelId="{97D34808-9289-49D2-87CC-795821B67876}" type="pres">
      <dgm:prSet presAssocID="{5C1BE85F-4F16-42CE-8F35-FC03046CCF3E}" presName="tx1" presStyleLbl="revTx" presStyleIdx="3" presStyleCnt="4"/>
      <dgm:spPr/>
    </dgm:pt>
    <dgm:pt modelId="{CE0D4435-6DB9-4BC8-9841-B4E9658828A5}" type="pres">
      <dgm:prSet presAssocID="{5C1BE85F-4F16-42CE-8F35-FC03046CCF3E}" presName="vert1" presStyleCnt="0"/>
      <dgm:spPr/>
    </dgm:pt>
  </dgm:ptLst>
  <dgm:cxnLst>
    <dgm:cxn modelId="{B0BCE733-F4D1-4EE9-94C4-02BD7C326B12}" srcId="{ABEF4BF5-E884-4AA7-8B19-B5FC807DB708}" destId="{5C1BE85F-4F16-42CE-8F35-FC03046CCF3E}" srcOrd="3" destOrd="0" parTransId="{E81D6A1B-56FA-4009-B76F-0884943AC29A}" sibTransId="{A4D57533-0937-40EF-90ED-B7A611CCFEAF}"/>
    <dgm:cxn modelId="{D1CFA972-72C6-45D9-941E-99B676DCF369}" srcId="{ABEF4BF5-E884-4AA7-8B19-B5FC807DB708}" destId="{244AEB71-6E7F-4F3D-AF6F-FEF84E3F2012}" srcOrd="2" destOrd="0" parTransId="{533260BE-AB77-4588-BD54-7996C090F48E}" sibTransId="{D46E097C-B5CD-43A2-814B-DD482C803100}"/>
    <dgm:cxn modelId="{DC038278-CD4D-4310-82AA-145DCBC4747D}" type="presOf" srcId="{92C73532-E187-4720-A8EF-BDB1C197B81F}" destId="{6334039F-9D51-4172-A9DA-B464B4943452}" srcOrd="0" destOrd="0" presId="urn:microsoft.com/office/officeart/2008/layout/LinedList"/>
    <dgm:cxn modelId="{AB3F177B-3CC2-4660-953C-731EA1F95F93}" type="presOf" srcId="{ABEF4BF5-E884-4AA7-8B19-B5FC807DB708}" destId="{F8594C54-8313-4226-BE3C-93FF0984FEB8}" srcOrd="0" destOrd="0" presId="urn:microsoft.com/office/officeart/2008/layout/LinedList"/>
    <dgm:cxn modelId="{50E4F6A3-9C34-475D-872C-630D43941991}" type="presOf" srcId="{C01F0A5F-E441-4207-8AFF-F2E1241A7F8E}" destId="{5D102834-E84E-4C48-9C67-766D67CFB2C3}" srcOrd="0" destOrd="0" presId="urn:microsoft.com/office/officeart/2008/layout/LinedList"/>
    <dgm:cxn modelId="{6547BCC3-A933-4C45-A48B-D1E5510F9110}" srcId="{ABEF4BF5-E884-4AA7-8B19-B5FC807DB708}" destId="{92C73532-E187-4720-A8EF-BDB1C197B81F}" srcOrd="1" destOrd="0" parTransId="{B8426A4F-396E-4673-9793-A221C48D31DE}" sibTransId="{5D585663-17B1-4E18-9B91-BBA249108D8F}"/>
    <dgm:cxn modelId="{94C8D7CA-9399-4F2C-8690-0E4B0313652F}" srcId="{ABEF4BF5-E884-4AA7-8B19-B5FC807DB708}" destId="{C01F0A5F-E441-4207-8AFF-F2E1241A7F8E}" srcOrd="0" destOrd="0" parTransId="{9E4C09F2-BF10-4A38-A178-8EE4362EC1C6}" sibTransId="{C8739FD3-813E-4C88-A0E3-005A38856018}"/>
    <dgm:cxn modelId="{141271D3-42D9-43B2-814C-E22D48AE7A32}" type="presOf" srcId="{244AEB71-6E7F-4F3D-AF6F-FEF84E3F2012}" destId="{5B16B8C5-E892-4051-BDDA-7018E1FE2088}" srcOrd="0" destOrd="0" presId="urn:microsoft.com/office/officeart/2008/layout/LinedList"/>
    <dgm:cxn modelId="{9C39D2E4-1983-4681-9CC6-EAE278B12D1B}" type="presOf" srcId="{5C1BE85F-4F16-42CE-8F35-FC03046CCF3E}" destId="{97D34808-9289-49D2-87CC-795821B67876}" srcOrd="0" destOrd="0" presId="urn:microsoft.com/office/officeart/2008/layout/LinedList"/>
    <dgm:cxn modelId="{F5C3CCEA-6E6C-4E6A-A729-6386C2CC084F}" type="presParOf" srcId="{F8594C54-8313-4226-BE3C-93FF0984FEB8}" destId="{993AAAA7-C658-4AB0-8C9E-D6CC4C39C06E}" srcOrd="0" destOrd="0" presId="urn:microsoft.com/office/officeart/2008/layout/LinedList"/>
    <dgm:cxn modelId="{EDDF6A13-CF60-4EEA-946B-EFE999BBA24C}" type="presParOf" srcId="{F8594C54-8313-4226-BE3C-93FF0984FEB8}" destId="{F149E4AE-C24A-4042-AA88-CDDB19B912E5}" srcOrd="1" destOrd="0" presId="urn:microsoft.com/office/officeart/2008/layout/LinedList"/>
    <dgm:cxn modelId="{B90EFC04-466D-4D6B-A823-5442A32B6A7D}" type="presParOf" srcId="{F149E4AE-C24A-4042-AA88-CDDB19B912E5}" destId="{5D102834-E84E-4C48-9C67-766D67CFB2C3}" srcOrd="0" destOrd="0" presId="urn:microsoft.com/office/officeart/2008/layout/LinedList"/>
    <dgm:cxn modelId="{5EE14FF0-1D50-49E2-8C4C-C4A810C0468F}" type="presParOf" srcId="{F149E4AE-C24A-4042-AA88-CDDB19B912E5}" destId="{FF19F565-AC94-43C7-995E-DD6EFCCA18B5}" srcOrd="1" destOrd="0" presId="urn:microsoft.com/office/officeart/2008/layout/LinedList"/>
    <dgm:cxn modelId="{CD1A9AEF-15BF-409A-BD8F-259BE5A2FE28}" type="presParOf" srcId="{F8594C54-8313-4226-BE3C-93FF0984FEB8}" destId="{ADD63D8D-7788-475A-B78D-7A76652E7B76}" srcOrd="2" destOrd="0" presId="urn:microsoft.com/office/officeart/2008/layout/LinedList"/>
    <dgm:cxn modelId="{DFA6E4CA-63B8-44D5-96E9-13C1EA376289}" type="presParOf" srcId="{F8594C54-8313-4226-BE3C-93FF0984FEB8}" destId="{AFF8F02A-1B8A-4254-AE1A-7DA3AF2F4F4A}" srcOrd="3" destOrd="0" presId="urn:microsoft.com/office/officeart/2008/layout/LinedList"/>
    <dgm:cxn modelId="{8257216D-A42C-4F9C-B557-AB2A4E90B918}" type="presParOf" srcId="{AFF8F02A-1B8A-4254-AE1A-7DA3AF2F4F4A}" destId="{6334039F-9D51-4172-A9DA-B464B4943452}" srcOrd="0" destOrd="0" presId="urn:microsoft.com/office/officeart/2008/layout/LinedList"/>
    <dgm:cxn modelId="{8AD6ABCF-A102-437F-AB55-419473BAC432}" type="presParOf" srcId="{AFF8F02A-1B8A-4254-AE1A-7DA3AF2F4F4A}" destId="{2AAC1E2E-9A4A-494D-8C2A-4E208D384B4C}" srcOrd="1" destOrd="0" presId="urn:microsoft.com/office/officeart/2008/layout/LinedList"/>
    <dgm:cxn modelId="{BD8FAEA3-B9F0-478B-B3DF-353ADE03AD73}" type="presParOf" srcId="{F8594C54-8313-4226-BE3C-93FF0984FEB8}" destId="{19094BD3-5177-4CE9-95DB-74BEA052AF41}" srcOrd="4" destOrd="0" presId="urn:microsoft.com/office/officeart/2008/layout/LinedList"/>
    <dgm:cxn modelId="{01882B16-D7F7-40EF-B7C1-D204F8514526}" type="presParOf" srcId="{F8594C54-8313-4226-BE3C-93FF0984FEB8}" destId="{612116C4-8382-40AB-8DDD-5852585C45EF}" srcOrd="5" destOrd="0" presId="urn:microsoft.com/office/officeart/2008/layout/LinedList"/>
    <dgm:cxn modelId="{23CA4F71-F8E2-4903-9F0A-78220EEB6683}" type="presParOf" srcId="{612116C4-8382-40AB-8DDD-5852585C45EF}" destId="{5B16B8C5-E892-4051-BDDA-7018E1FE2088}" srcOrd="0" destOrd="0" presId="urn:microsoft.com/office/officeart/2008/layout/LinedList"/>
    <dgm:cxn modelId="{74E074DC-12FE-4B4D-BB68-942296D38CE5}" type="presParOf" srcId="{612116C4-8382-40AB-8DDD-5852585C45EF}" destId="{7DC63959-879C-4FF8-97E1-1D0B729A5286}" srcOrd="1" destOrd="0" presId="urn:microsoft.com/office/officeart/2008/layout/LinedList"/>
    <dgm:cxn modelId="{130D9BF4-26BF-43E1-9EC4-9DCB0A36ACC6}" type="presParOf" srcId="{F8594C54-8313-4226-BE3C-93FF0984FEB8}" destId="{6AAFC404-14BB-44D0-BE8F-7DF5E45F6510}" srcOrd="6" destOrd="0" presId="urn:microsoft.com/office/officeart/2008/layout/LinedList"/>
    <dgm:cxn modelId="{EB9850CA-FABB-4E65-9AA7-6DC9A83E1172}" type="presParOf" srcId="{F8594C54-8313-4226-BE3C-93FF0984FEB8}" destId="{2E621C6F-7E4A-4850-B63A-E93E03C3F616}" srcOrd="7" destOrd="0" presId="urn:microsoft.com/office/officeart/2008/layout/LinedList"/>
    <dgm:cxn modelId="{A3181914-20A2-4420-AA50-847929231B7F}" type="presParOf" srcId="{2E621C6F-7E4A-4850-B63A-E93E03C3F616}" destId="{97D34808-9289-49D2-87CC-795821B67876}" srcOrd="0" destOrd="0" presId="urn:microsoft.com/office/officeart/2008/layout/LinedList"/>
    <dgm:cxn modelId="{6C9E2400-ACF5-4B82-9F2F-2A488E89FD07}" type="presParOf" srcId="{2E621C6F-7E4A-4850-B63A-E93E03C3F616}" destId="{CE0D4435-6DB9-4BC8-9841-B4E9658828A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C5C3630-E750-4FF0-8A01-D6467566B75D}"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42D3F525-FF83-44E4-9EDC-FE96B9351848}">
      <dgm:prSet custT="1"/>
      <dgm:spPr/>
      <dgm:t>
        <a:bodyPr/>
        <a:lstStyle/>
        <a:p>
          <a:r>
            <a:rPr lang="kk-KZ" sz="1800" b="1">
              <a:latin typeface="Times New Roman" panose="02020603050405020304" pitchFamily="18" charset="0"/>
              <a:cs typeface="Times New Roman" panose="02020603050405020304" pitchFamily="18" charset="0"/>
            </a:rPr>
            <a:t>Кәсіпкерлік субъектілерінің қайырымдылық және меценаттық қызметті жүзеге асыру құқығы  </a:t>
          </a:r>
          <a:endParaRPr lang="ru-KZ" sz="1800">
            <a:latin typeface="Times New Roman" panose="02020603050405020304" pitchFamily="18" charset="0"/>
            <a:cs typeface="Times New Roman" panose="02020603050405020304" pitchFamily="18" charset="0"/>
          </a:endParaRPr>
        </a:p>
      </dgm:t>
    </dgm:pt>
    <dgm:pt modelId="{C3607538-6671-4E3F-A48C-5B7858097317}" type="parTrans" cxnId="{09425AC7-86F8-4FB7-820D-D27B3798E4E3}">
      <dgm:prSet/>
      <dgm:spPr/>
      <dgm:t>
        <a:bodyPr/>
        <a:lstStyle/>
        <a:p>
          <a:endParaRPr lang="ru-KZ" sz="1800">
            <a:latin typeface="Times New Roman" panose="02020603050405020304" pitchFamily="18" charset="0"/>
            <a:cs typeface="Times New Roman" panose="02020603050405020304" pitchFamily="18" charset="0"/>
          </a:endParaRPr>
        </a:p>
      </dgm:t>
    </dgm:pt>
    <dgm:pt modelId="{F848E414-9D58-40AA-A631-1C966CC5F73A}" type="sibTrans" cxnId="{09425AC7-86F8-4FB7-820D-D27B3798E4E3}">
      <dgm:prSet/>
      <dgm:spPr/>
      <dgm:t>
        <a:bodyPr/>
        <a:lstStyle/>
        <a:p>
          <a:endParaRPr lang="ru-KZ" sz="1800">
            <a:latin typeface="Times New Roman" panose="02020603050405020304" pitchFamily="18" charset="0"/>
            <a:cs typeface="Times New Roman" panose="02020603050405020304" pitchFamily="18" charset="0"/>
          </a:endParaRPr>
        </a:p>
      </dgm:t>
    </dgm:pt>
    <dgm:pt modelId="{C24C7E89-A2F6-4B77-AEE1-4B3687E1DD7F}">
      <dgm:prSet custT="1"/>
      <dgm:spPr/>
      <dgm:t>
        <a:bodyPr/>
        <a:lstStyle/>
        <a:p>
          <a:r>
            <a:rPr lang="kk-KZ" sz="1800" dirty="0">
              <a:latin typeface="Times New Roman" panose="02020603050405020304" pitchFamily="18" charset="0"/>
              <a:cs typeface="Times New Roman" panose="02020603050405020304" pitchFamily="18" charset="0"/>
            </a:rPr>
            <a:t>1. Кәсіпкерлік субъектілері ерікті және Кәсіпкерлік Кодексте көзделген олардың мақсаттарын таңдау бостандығы негіздерінде  қайырымдылық және меценаттық қызметті жүзеге асыруға құқылы.  </a:t>
          </a:r>
          <a:endParaRPr lang="ru-KZ" sz="1800" dirty="0">
            <a:latin typeface="Times New Roman" panose="02020603050405020304" pitchFamily="18" charset="0"/>
            <a:cs typeface="Times New Roman" panose="02020603050405020304" pitchFamily="18" charset="0"/>
          </a:endParaRPr>
        </a:p>
      </dgm:t>
    </dgm:pt>
    <dgm:pt modelId="{DC68F11E-468C-45E8-B6AE-7BD59D69CF91}" type="parTrans" cxnId="{FD3F5D79-A9DB-4F7A-B523-632D7771A458}">
      <dgm:prSet/>
      <dgm:spPr/>
      <dgm:t>
        <a:bodyPr/>
        <a:lstStyle/>
        <a:p>
          <a:endParaRPr lang="ru-KZ" sz="1800">
            <a:latin typeface="Times New Roman" panose="02020603050405020304" pitchFamily="18" charset="0"/>
            <a:cs typeface="Times New Roman" panose="02020603050405020304" pitchFamily="18" charset="0"/>
          </a:endParaRPr>
        </a:p>
      </dgm:t>
    </dgm:pt>
    <dgm:pt modelId="{D1866B88-D4B0-4C49-B800-3CC5B803787F}" type="sibTrans" cxnId="{FD3F5D79-A9DB-4F7A-B523-632D7771A458}">
      <dgm:prSet/>
      <dgm:spPr/>
      <dgm:t>
        <a:bodyPr/>
        <a:lstStyle/>
        <a:p>
          <a:endParaRPr lang="ru-KZ" sz="1800">
            <a:latin typeface="Times New Roman" panose="02020603050405020304" pitchFamily="18" charset="0"/>
            <a:cs typeface="Times New Roman" panose="02020603050405020304" pitchFamily="18" charset="0"/>
          </a:endParaRPr>
        </a:p>
      </dgm:t>
    </dgm:pt>
    <dgm:pt modelId="{6632F0EA-F7AB-4743-B72A-D4C47DF543A8}">
      <dgm:prSet custT="1"/>
      <dgm:spPr/>
      <dgm:t>
        <a:bodyPr/>
        <a:lstStyle/>
        <a:p>
          <a:r>
            <a:rPr lang="kk-KZ" sz="1800">
              <a:latin typeface="Times New Roman" panose="02020603050405020304" pitchFamily="18" charset="0"/>
              <a:cs typeface="Times New Roman" panose="02020603050405020304" pitchFamily="18" charset="0"/>
            </a:rPr>
            <a:t>2. Ешкімнің Кәсіпкерлік Кодексте көзделген  кәсіпкерлік субъектілерінің қайырымдылық және меценаттық қызмет мақсаттарын және оларды жүзеге асыру нысандарын таңдау бостандығын шектеуге құқығы жоқ. </a:t>
          </a:r>
          <a:endParaRPr lang="ru-KZ" sz="1800">
            <a:latin typeface="Times New Roman" panose="02020603050405020304" pitchFamily="18" charset="0"/>
            <a:cs typeface="Times New Roman" panose="02020603050405020304" pitchFamily="18" charset="0"/>
          </a:endParaRPr>
        </a:p>
      </dgm:t>
    </dgm:pt>
    <dgm:pt modelId="{CB5F9CDF-DD5C-438E-A19A-841F3D60F51B}" type="parTrans" cxnId="{62567362-14F2-40F3-9B70-E5F90DF0019D}">
      <dgm:prSet/>
      <dgm:spPr/>
      <dgm:t>
        <a:bodyPr/>
        <a:lstStyle/>
        <a:p>
          <a:endParaRPr lang="ru-KZ" sz="1800">
            <a:latin typeface="Times New Roman" panose="02020603050405020304" pitchFamily="18" charset="0"/>
            <a:cs typeface="Times New Roman" panose="02020603050405020304" pitchFamily="18" charset="0"/>
          </a:endParaRPr>
        </a:p>
      </dgm:t>
    </dgm:pt>
    <dgm:pt modelId="{EFAE50EB-EE73-4795-86B3-3D61B58DF68F}" type="sibTrans" cxnId="{62567362-14F2-40F3-9B70-E5F90DF0019D}">
      <dgm:prSet/>
      <dgm:spPr/>
      <dgm:t>
        <a:bodyPr/>
        <a:lstStyle/>
        <a:p>
          <a:endParaRPr lang="ru-KZ" sz="1800">
            <a:latin typeface="Times New Roman" panose="02020603050405020304" pitchFamily="18" charset="0"/>
            <a:cs typeface="Times New Roman" panose="02020603050405020304" pitchFamily="18" charset="0"/>
          </a:endParaRPr>
        </a:p>
      </dgm:t>
    </dgm:pt>
    <dgm:pt modelId="{31FC8857-932E-4A59-98DB-187AFA38C7EF}">
      <dgm:prSet custT="1"/>
      <dgm:spPr/>
      <dgm:t>
        <a:bodyPr/>
        <a:lstStyle/>
        <a:p>
          <a:r>
            <a:rPr lang="kk-KZ" sz="1800">
              <a:latin typeface="Times New Roman" panose="02020603050405020304" pitchFamily="18" charset="0"/>
              <a:cs typeface="Times New Roman" panose="02020603050405020304" pitchFamily="18" charset="0"/>
            </a:rPr>
            <a:t>3. Ешкімнің кәсіпкерлік субъектілерін қайырымдылық және меценаттық қызметті жүзеге асыруға мәжбүрлеуге құқығы жоқ.  </a:t>
          </a:r>
          <a:endParaRPr lang="ru-KZ" sz="1800">
            <a:latin typeface="Times New Roman" panose="02020603050405020304" pitchFamily="18" charset="0"/>
            <a:cs typeface="Times New Roman" panose="02020603050405020304" pitchFamily="18" charset="0"/>
          </a:endParaRPr>
        </a:p>
      </dgm:t>
    </dgm:pt>
    <dgm:pt modelId="{FDA6A2FF-ED03-43C5-8A71-2BB5D77AE1FA}" type="parTrans" cxnId="{52E816CE-C0FB-4591-ACE2-9485F5097D31}">
      <dgm:prSet/>
      <dgm:spPr/>
      <dgm:t>
        <a:bodyPr/>
        <a:lstStyle/>
        <a:p>
          <a:endParaRPr lang="ru-KZ" sz="1800">
            <a:latin typeface="Times New Roman" panose="02020603050405020304" pitchFamily="18" charset="0"/>
            <a:cs typeface="Times New Roman" panose="02020603050405020304" pitchFamily="18" charset="0"/>
          </a:endParaRPr>
        </a:p>
      </dgm:t>
    </dgm:pt>
    <dgm:pt modelId="{82AF33DA-FA8F-48C8-A2E0-3BFAE7F1058C}" type="sibTrans" cxnId="{52E816CE-C0FB-4591-ACE2-9485F5097D31}">
      <dgm:prSet/>
      <dgm:spPr/>
      <dgm:t>
        <a:bodyPr/>
        <a:lstStyle/>
        <a:p>
          <a:endParaRPr lang="ru-KZ" sz="1800">
            <a:latin typeface="Times New Roman" panose="02020603050405020304" pitchFamily="18" charset="0"/>
            <a:cs typeface="Times New Roman" panose="02020603050405020304" pitchFamily="18" charset="0"/>
          </a:endParaRPr>
        </a:p>
      </dgm:t>
    </dgm:pt>
    <dgm:pt modelId="{520BE5A7-1BAA-4A92-AE37-7C3BACB18CCF}">
      <dgm:prSet custT="1"/>
      <dgm:spPr/>
      <dgm:t>
        <a:bodyPr/>
        <a:lstStyle/>
        <a:p>
          <a:endParaRPr lang="ru-KZ" sz="1800">
            <a:latin typeface="Times New Roman" panose="02020603050405020304" pitchFamily="18" charset="0"/>
            <a:cs typeface="Times New Roman" panose="02020603050405020304" pitchFamily="18" charset="0"/>
          </a:endParaRPr>
        </a:p>
      </dgm:t>
    </dgm:pt>
    <dgm:pt modelId="{9EDFEACF-58CA-482E-A853-D10640F92CFD}" type="parTrans" cxnId="{301A7866-0C9C-4A7B-9292-ED3C0560BD60}">
      <dgm:prSet/>
      <dgm:spPr/>
      <dgm:t>
        <a:bodyPr/>
        <a:lstStyle/>
        <a:p>
          <a:endParaRPr lang="ru-KZ" sz="1800">
            <a:latin typeface="Times New Roman" panose="02020603050405020304" pitchFamily="18" charset="0"/>
            <a:cs typeface="Times New Roman" panose="02020603050405020304" pitchFamily="18" charset="0"/>
          </a:endParaRPr>
        </a:p>
      </dgm:t>
    </dgm:pt>
    <dgm:pt modelId="{065CEB0C-7A8E-4268-AE46-225A9975C99B}" type="sibTrans" cxnId="{301A7866-0C9C-4A7B-9292-ED3C0560BD60}">
      <dgm:prSet/>
      <dgm:spPr/>
      <dgm:t>
        <a:bodyPr/>
        <a:lstStyle/>
        <a:p>
          <a:endParaRPr lang="ru-KZ" sz="1800">
            <a:latin typeface="Times New Roman" panose="02020603050405020304" pitchFamily="18" charset="0"/>
            <a:cs typeface="Times New Roman" panose="02020603050405020304" pitchFamily="18" charset="0"/>
          </a:endParaRPr>
        </a:p>
      </dgm:t>
    </dgm:pt>
    <dgm:pt modelId="{19DEB095-BE1A-4EB0-B9B1-4AE573AD25D8}" type="pres">
      <dgm:prSet presAssocID="{3C5C3630-E750-4FF0-8A01-D6467566B75D}" presName="vert0" presStyleCnt="0">
        <dgm:presLayoutVars>
          <dgm:dir/>
          <dgm:animOne val="branch"/>
          <dgm:animLvl val="lvl"/>
        </dgm:presLayoutVars>
      </dgm:prSet>
      <dgm:spPr/>
    </dgm:pt>
    <dgm:pt modelId="{14A1C4EE-DB14-42A7-9831-2B93A7AB8499}" type="pres">
      <dgm:prSet presAssocID="{42D3F525-FF83-44E4-9EDC-FE96B9351848}" presName="thickLine" presStyleLbl="alignNode1" presStyleIdx="0" presStyleCnt="5"/>
      <dgm:spPr/>
    </dgm:pt>
    <dgm:pt modelId="{7438F04A-E9D1-4905-87CF-0EEFA85813BF}" type="pres">
      <dgm:prSet presAssocID="{42D3F525-FF83-44E4-9EDC-FE96B9351848}" presName="horz1" presStyleCnt="0"/>
      <dgm:spPr/>
    </dgm:pt>
    <dgm:pt modelId="{F4727C8B-A24E-4A96-B760-FA915E6AF8AD}" type="pres">
      <dgm:prSet presAssocID="{42D3F525-FF83-44E4-9EDC-FE96B9351848}" presName="tx1" presStyleLbl="revTx" presStyleIdx="0" presStyleCnt="5"/>
      <dgm:spPr/>
    </dgm:pt>
    <dgm:pt modelId="{B9BE6C5E-04D3-43FD-BE01-02F65D5D5FF0}" type="pres">
      <dgm:prSet presAssocID="{42D3F525-FF83-44E4-9EDC-FE96B9351848}" presName="vert1" presStyleCnt="0"/>
      <dgm:spPr/>
    </dgm:pt>
    <dgm:pt modelId="{81AFD3F4-4049-4514-B4F1-21EC01DD297F}" type="pres">
      <dgm:prSet presAssocID="{C24C7E89-A2F6-4B77-AEE1-4B3687E1DD7F}" presName="thickLine" presStyleLbl="alignNode1" presStyleIdx="1" presStyleCnt="5"/>
      <dgm:spPr/>
    </dgm:pt>
    <dgm:pt modelId="{6CAA150F-C235-4685-81AE-D24FA0332DEF}" type="pres">
      <dgm:prSet presAssocID="{C24C7E89-A2F6-4B77-AEE1-4B3687E1DD7F}" presName="horz1" presStyleCnt="0"/>
      <dgm:spPr/>
    </dgm:pt>
    <dgm:pt modelId="{B9D091C7-D132-452A-BA8C-347BFECEE637}" type="pres">
      <dgm:prSet presAssocID="{C24C7E89-A2F6-4B77-AEE1-4B3687E1DD7F}" presName="tx1" presStyleLbl="revTx" presStyleIdx="1" presStyleCnt="5"/>
      <dgm:spPr/>
    </dgm:pt>
    <dgm:pt modelId="{EB53BD0B-187C-4A37-9C5C-287841B4509C}" type="pres">
      <dgm:prSet presAssocID="{C24C7E89-A2F6-4B77-AEE1-4B3687E1DD7F}" presName="vert1" presStyleCnt="0"/>
      <dgm:spPr/>
    </dgm:pt>
    <dgm:pt modelId="{AE49B388-14BE-4C78-B9FE-84D9BD87AB33}" type="pres">
      <dgm:prSet presAssocID="{6632F0EA-F7AB-4743-B72A-D4C47DF543A8}" presName="thickLine" presStyleLbl="alignNode1" presStyleIdx="2" presStyleCnt="5"/>
      <dgm:spPr/>
    </dgm:pt>
    <dgm:pt modelId="{DE59D6C5-A65D-42ED-94D2-C31215D1CF77}" type="pres">
      <dgm:prSet presAssocID="{6632F0EA-F7AB-4743-B72A-D4C47DF543A8}" presName="horz1" presStyleCnt="0"/>
      <dgm:spPr/>
    </dgm:pt>
    <dgm:pt modelId="{8B66130C-3C14-40ED-9209-934FAC1388CD}" type="pres">
      <dgm:prSet presAssocID="{6632F0EA-F7AB-4743-B72A-D4C47DF543A8}" presName="tx1" presStyleLbl="revTx" presStyleIdx="2" presStyleCnt="5"/>
      <dgm:spPr/>
    </dgm:pt>
    <dgm:pt modelId="{C08EB679-B40C-45CF-9752-C6F00E39FD44}" type="pres">
      <dgm:prSet presAssocID="{6632F0EA-F7AB-4743-B72A-D4C47DF543A8}" presName="vert1" presStyleCnt="0"/>
      <dgm:spPr/>
    </dgm:pt>
    <dgm:pt modelId="{694D7722-66DB-4275-B7D7-FA3E452108D7}" type="pres">
      <dgm:prSet presAssocID="{31FC8857-932E-4A59-98DB-187AFA38C7EF}" presName="thickLine" presStyleLbl="alignNode1" presStyleIdx="3" presStyleCnt="5"/>
      <dgm:spPr/>
    </dgm:pt>
    <dgm:pt modelId="{E48A68C4-6521-4810-A4E5-51A9DFEB23F4}" type="pres">
      <dgm:prSet presAssocID="{31FC8857-932E-4A59-98DB-187AFA38C7EF}" presName="horz1" presStyleCnt="0"/>
      <dgm:spPr/>
    </dgm:pt>
    <dgm:pt modelId="{DB9EE93D-909F-4969-9F77-0B1A925C4209}" type="pres">
      <dgm:prSet presAssocID="{31FC8857-932E-4A59-98DB-187AFA38C7EF}" presName="tx1" presStyleLbl="revTx" presStyleIdx="3" presStyleCnt="5"/>
      <dgm:spPr/>
    </dgm:pt>
    <dgm:pt modelId="{E4206422-ADEF-4AB3-9C60-FA5055393D26}" type="pres">
      <dgm:prSet presAssocID="{31FC8857-932E-4A59-98DB-187AFA38C7EF}" presName="vert1" presStyleCnt="0"/>
      <dgm:spPr/>
    </dgm:pt>
    <dgm:pt modelId="{9659901C-8C7A-40BD-9190-74F8A358C1CC}" type="pres">
      <dgm:prSet presAssocID="{520BE5A7-1BAA-4A92-AE37-7C3BACB18CCF}" presName="thickLine" presStyleLbl="alignNode1" presStyleIdx="4" presStyleCnt="5"/>
      <dgm:spPr/>
    </dgm:pt>
    <dgm:pt modelId="{D60A38A3-3DAF-44BB-8A56-EB3FDBFB6C36}" type="pres">
      <dgm:prSet presAssocID="{520BE5A7-1BAA-4A92-AE37-7C3BACB18CCF}" presName="horz1" presStyleCnt="0"/>
      <dgm:spPr/>
    </dgm:pt>
    <dgm:pt modelId="{742E8574-8D6B-41B6-881A-EC43236020D9}" type="pres">
      <dgm:prSet presAssocID="{520BE5A7-1BAA-4A92-AE37-7C3BACB18CCF}" presName="tx1" presStyleLbl="revTx" presStyleIdx="4" presStyleCnt="5"/>
      <dgm:spPr/>
    </dgm:pt>
    <dgm:pt modelId="{42F06A19-C72E-4348-AA29-F5B9C84E3C86}" type="pres">
      <dgm:prSet presAssocID="{520BE5A7-1BAA-4A92-AE37-7C3BACB18CCF}" presName="vert1" presStyleCnt="0"/>
      <dgm:spPr/>
    </dgm:pt>
  </dgm:ptLst>
  <dgm:cxnLst>
    <dgm:cxn modelId="{2B63B20D-2131-43E2-8752-67D805E7313B}" type="presOf" srcId="{C24C7E89-A2F6-4B77-AEE1-4B3687E1DD7F}" destId="{B9D091C7-D132-452A-BA8C-347BFECEE637}" srcOrd="0" destOrd="0" presId="urn:microsoft.com/office/officeart/2008/layout/LinedList"/>
    <dgm:cxn modelId="{62567362-14F2-40F3-9B70-E5F90DF0019D}" srcId="{3C5C3630-E750-4FF0-8A01-D6467566B75D}" destId="{6632F0EA-F7AB-4743-B72A-D4C47DF543A8}" srcOrd="2" destOrd="0" parTransId="{CB5F9CDF-DD5C-438E-A19A-841F3D60F51B}" sibTransId="{EFAE50EB-EE73-4795-86B3-3D61B58DF68F}"/>
    <dgm:cxn modelId="{301A7866-0C9C-4A7B-9292-ED3C0560BD60}" srcId="{3C5C3630-E750-4FF0-8A01-D6467566B75D}" destId="{520BE5A7-1BAA-4A92-AE37-7C3BACB18CCF}" srcOrd="4" destOrd="0" parTransId="{9EDFEACF-58CA-482E-A853-D10640F92CFD}" sibTransId="{065CEB0C-7A8E-4268-AE46-225A9975C99B}"/>
    <dgm:cxn modelId="{FD3F5D79-A9DB-4F7A-B523-632D7771A458}" srcId="{3C5C3630-E750-4FF0-8A01-D6467566B75D}" destId="{C24C7E89-A2F6-4B77-AEE1-4B3687E1DD7F}" srcOrd="1" destOrd="0" parTransId="{DC68F11E-468C-45E8-B6AE-7BD59D69CF91}" sibTransId="{D1866B88-D4B0-4C49-B800-3CC5B803787F}"/>
    <dgm:cxn modelId="{401DFC86-FAD5-4983-8BD4-1E35C1E636E7}" type="presOf" srcId="{3C5C3630-E750-4FF0-8A01-D6467566B75D}" destId="{19DEB095-BE1A-4EB0-B9B1-4AE573AD25D8}" srcOrd="0" destOrd="0" presId="urn:microsoft.com/office/officeart/2008/layout/LinedList"/>
    <dgm:cxn modelId="{DCFC9B8B-BC52-4C9D-BC12-B95C7AD57EDA}" type="presOf" srcId="{6632F0EA-F7AB-4743-B72A-D4C47DF543A8}" destId="{8B66130C-3C14-40ED-9209-934FAC1388CD}" srcOrd="0" destOrd="0" presId="urn:microsoft.com/office/officeart/2008/layout/LinedList"/>
    <dgm:cxn modelId="{09425AC7-86F8-4FB7-820D-D27B3798E4E3}" srcId="{3C5C3630-E750-4FF0-8A01-D6467566B75D}" destId="{42D3F525-FF83-44E4-9EDC-FE96B9351848}" srcOrd="0" destOrd="0" parTransId="{C3607538-6671-4E3F-A48C-5B7858097317}" sibTransId="{F848E414-9D58-40AA-A631-1C966CC5F73A}"/>
    <dgm:cxn modelId="{52E816CE-C0FB-4591-ACE2-9485F5097D31}" srcId="{3C5C3630-E750-4FF0-8A01-D6467566B75D}" destId="{31FC8857-932E-4A59-98DB-187AFA38C7EF}" srcOrd="3" destOrd="0" parTransId="{FDA6A2FF-ED03-43C5-8A71-2BB5D77AE1FA}" sibTransId="{82AF33DA-FA8F-48C8-A2E0-3BFAE7F1058C}"/>
    <dgm:cxn modelId="{C005E9E2-9858-437E-9751-42707C4F7327}" type="presOf" srcId="{31FC8857-932E-4A59-98DB-187AFA38C7EF}" destId="{DB9EE93D-909F-4969-9F77-0B1A925C4209}" srcOrd="0" destOrd="0" presId="urn:microsoft.com/office/officeart/2008/layout/LinedList"/>
    <dgm:cxn modelId="{9205EEF1-9ADA-49B9-966F-58523B588B3E}" type="presOf" srcId="{42D3F525-FF83-44E4-9EDC-FE96B9351848}" destId="{F4727C8B-A24E-4A96-B760-FA915E6AF8AD}" srcOrd="0" destOrd="0" presId="urn:microsoft.com/office/officeart/2008/layout/LinedList"/>
    <dgm:cxn modelId="{BEE9F9F3-EB66-4D1E-8145-9E4127DEC0BE}" type="presOf" srcId="{520BE5A7-1BAA-4A92-AE37-7C3BACB18CCF}" destId="{742E8574-8D6B-41B6-881A-EC43236020D9}" srcOrd="0" destOrd="0" presId="urn:microsoft.com/office/officeart/2008/layout/LinedList"/>
    <dgm:cxn modelId="{4B04DAA4-65AA-4C81-9DD1-E0A37C075FD4}" type="presParOf" srcId="{19DEB095-BE1A-4EB0-B9B1-4AE573AD25D8}" destId="{14A1C4EE-DB14-42A7-9831-2B93A7AB8499}" srcOrd="0" destOrd="0" presId="urn:microsoft.com/office/officeart/2008/layout/LinedList"/>
    <dgm:cxn modelId="{6B6B85D6-A10C-4CA0-AB44-36EC95BDCAA3}" type="presParOf" srcId="{19DEB095-BE1A-4EB0-B9B1-4AE573AD25D8}" destId="{7438F04A-E9D1-4905-87CF-0EEFA85813BF}" srcOrd="1" destOrd="0" presId="urn:microsoft.com/office/officeart/2008/layout/LinedList"/>
    <dgm:cxn modelId="{440CA849-84D7-4A75-8912-9C63687B1219}" type="presParOf" srcId="{7438F04A-E9D1-4905-87CF-0EEFA85813BF}" destId="{F4727C8B-A24E-4A96-B760-FA915E6AF8AD}" srcOrd="0" destOrd="0" presId="urn:microsoft.com/office/officeart/2008/layout/LinedList"/>
    <dgm:cxn modelId="{63E019D6-A401-4F3E-AE52-5F8A9ED2A71B}" type="presParOf" srcId="{7438F04A-E9D1-4905-87CF-0EEFA85813BF}" destId="{B9BE6C5E-04D3-43FD-BE01-02F65D5D5FF0}" srcOrd="1" destOrd="0" presId="urn:microsoft.com/office/officeart/2008/layout/LinedList"/>
    <dgm:cxn modelId="{C60AD26D-64E5-44A3-82C4-9A4EC6DAC1AF}" type="presParOf" srcId="{19DEB095-BE1A-4EB0-B9B1-4AE573AD25D8}" destId="{81AFD3F4-4049-4514-B4F1-21EC01DD297F}" srcOrd="2" destOrd="0" presId="urn:microsoft.com/office/officeart/2008/layout/LinedList"/>
    <dgm:cxn modelId="{73A58C42-DE38-4D19-8E9A-D8A05B53B536}" type="presParOf" srcId="{19DEB095-BE1A-4EB0-B9B1-4AE573AD25D8}" destId="{6CAA150F-C235-4685-81AE-D24FA0332DEF}" srcOrd="3" destOrd="0" presId="urn:microsoft.com/office/officeart/2008/layout/LinedList"/>
    <dgm:cxn modelId="{E2C209E7-4EDA-4BB6-87D0-617A7CD817C9}" type="presParOf" srcId="{6CAA150F-C235-4685-81AE-D24FA0332DEF}" destId="{B9D091C7-D132-452A-BA8C-347BFECEE637}" srcOrd="0" destOrd="0" presId="urn:microsoft.com/office/officeart/2008/layout/LinedList"/>
    <dgm:cxn modelId="{02D28E68-FBE0-4D14-AA20-DCC4554AE364}" type="presParOf" srcId="{6CAA150F-C235-4685-81AE-D24FA0332DEF}" destId="{EB53BD0B-187C-4A37-9C5C-287841B4509C}" srcOrd="1" destOrd="0" presId="urn:microsoft.com/office/officeart/2008/layout/LinedList"/>
    <dgm:cxn modelId="{BAA05A3B-475E-41F6-88C3-0B7901D39B89}" type="presParOf" srcId="{19DEB095-BE1A-4EB0-B9B1-4AE573AD25D8}" destId="{AE49B388-14BE-4C78-B9FE-84D9BD87AB33}" srcOrd="4" destOrd="0" presId="urn:microsoft.com/office/officeart/2008/layout/LinedList"/>
    <dgm:cxn modelId="{4C532194-6B01-4DF5-842E-831BD77F2B03}" type="presParOf" srcId="{19DEB095-BE1A-4EB0-B9B1-4AE573AD25D8}" destId="{DE59D6C5-A65D-42ED-94D2-C31215D1CF77}" srcOrd="5" destOrd="0" presId="urn:microsoft.com/office/officeart/2008/layout/LinedList"/>
    <dgm:cxn modelId="{16CEA1EF-7349-4036-9630-26BBEEC91A20}" type="presParOf" srcId="{DE59D6C5-A65D-42ED-94D2-C31215D1CF77}" destId="{8B66130C-3C14-40ED-9209-934FAC1388CD}" srcOrd="0" destOrd="0" presId="urn:microsoft.com/office/officeart/2008/layout/LinedList"/>
    <dgm:cxn modelId="{FCD29C2D-E58E-4283-B6C4-15FBF6E79355}" type="presParOf" srcId="{DE59D6C5-A65D-42ED-94D2-C31215D1CF77}" destId="{C08EB679-B40C-45CF-9752-C6F00E39FD44}" srcOrd="1" destOrd="0" presId="urn:microsoft.com/office/officeart/2008/layout/LinedList"/>
    <dgm:cxn modelId="{E12752B2-7773-49FA-9260-72285B16B862}" type="presParOf" srcId="{19DEB095-BE1A-4EB0-B9B1-4AE573AD25D8}" destId="{694D7722-66DB-4275-B7D7-FA3E452108D7}" srcOrd="6" destOrd="0" presId="urn:microsoft.com/office/officeart/2008/layout/LinedList"/>
    <dgm:cxn modelId="{244560F3-D08A-4D07-949E-F2FC2F60EC72}" type="presParOf" srcId="{19DEB095-BE1A-4EB0-B9B1-4AE573AD25D8}" destId="{E48A68C4-6521-4810-A4E5-51A9DFEB23F4}" srcOrd="7" destOrd="0" presId="urn:microsoft.com/office/officeart/2008/layout/LinedList"/>
    <dgm:cxn modelId="{5318CC2E-A738-4586-94E7-5CC27EC1764C}" type="presParOf" srcId="{E48A68C4-6521-4810-A4E5-51A9DFEB23F4}" destId="{DB9EE93D-909F-4969-9F77-0B1A925C4209}" srcOrd="0" destOrd="0" presId="urn:microsoft.com/office/officeart/2008/layout/LinedList"/>
    <dgm:cxn modelId="{1E52D2FB-3552-4F80-80E3-88104F4139B7}" type="presParOf" srcId="{E48A68C4-6521-4810-A4E5-51A9DFEB23F4}" destId="{E4206422-ADEF-4AB3-9C60-FA5055393D26}" srcOrd="1" destOrd="0" presId="urn:microsoft.com/office/officeart/2008/layout/LinedList"/>
    <dgm:cxn modelId="{5072E5BA-3327-4BEA-8C83-AC0B1F8FE492}" type="presParOf" srcId="{19DEB095-BE1A-4EB0-B9B1-4AE573AD25D8}" destId="{9659901C-8C7A-40BD-9190-74F8A358C1CC}" srcOrd="8" destOrd="0" presId="urn:microsoft.com/office/officeart/2008/layout/LinedList"/>
    <dgm:cxn modelId="{61912D01-C0AD-44A7-A2D6-407999B029AE}" type="presParOf" srcId="{19DEB095-BE1A-4EB0-B9B1-4AE573AD25D8}" destId="{D60A38A3-3DAF-44BB-8A56-EB3FDBFB6C36}" srcOrd="9" destOrd="0" presId="urn:microsoft.com/office/officeart/2008/layout/LinedList"/>
    <dgm:cxn modelId="{8B1C6EE5-AA4B-4181-84CD-286A6ED747FB}" type="presParOf" srcId="{D60A38A3-3DAF-44BB-8A56-EB3FDBFB6C36}" destId="{742E8574-8D6B-41B6-881A-EC43236020D9}" srcOrd="0" destOrd="0" presId="urn:microsoft.com/office/officeart/2008/layout/LinedList"/>
    <dgm:cxn modelId="{8CAF1582-0470-4748-9E4D-4387ED74B161}" type="presParOf" srcId="{D60A38A3-3DAF-44BB-8A56-EB3FDBFB6C36}" destId="{42F06A19-C72E-4348-AA29-F5B9C84E3C8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8960AB5-4DF9-49E1-9BEA-72B40029DC8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72E1037B-2B95-46E1-BDC7-55A95979F4D2}">
      <dgm:prSet phldrT="[Текст]"/>
      <dgm:spPr/>
      <dgm:t>
        <a:bodyPr/>
        <a:lstStyle/>
        <a:p>
          <a:r>
            <a:rPr lang="kk-KZ" b="1" spc="10" dirty="0">
              <a:solidFill>
                <a:schemeClr val="tx1"/>
              </a:solidFill>
              <a:effectLst/>
              <a:latin typeface="Times New Roman" panose="02020603050405020304" pitchFamily="18" charset="0"/>
              <a:ea typeface="Times New Roman" panose="02020603050405020304" pitchFamily="18" charset="0"/>
            </a:rPr>
            <a:t>Кәсіпкерлік  туралы занды бұзғаны үшін жауапкершілік</a:t>
          </a:r>
          <a:endParaRPr lang="ru-KZ" b="1" dirty="0"/>
        </a:p>
      </dgm:t>
    </dgm:pt>
    <dgm:pt modelId="{4C557714-F568-4B8C-8C92-9A3F86685FD7}" type="parTrans" cxnId="{7C1989D7-53CE-4A49-BC23-49A35C981CC4}">
      <dgm:prSet/>
      <dgm:spPr/>
      <dgm:t>
        <a:bodyPr/>
        <a:lstStyle/>
        <a:p>
          <a:endParaRPr lang="ru-KZ"/>
        </a:p>
      </dgm:t>
    </dgm:pt>
    <dgm:pt modelId="{8846A915-1B31-44F2-9AD4-F85C1E0F9D7D}" type="sibTrans" cxnId="{7C1989D7-53CE-4A49-BC23-49A35C981CC4}">
      <dgm:prSet/>
      <dgm:spPr/>
      <dgm:t>
        <a:bodyPr/>
        <a:lstStyle/>
        <a:p>
          <a:endParaRPr lang="ru-KZ"/>
        </a:p>
      </dgm:t>
    </dgm:pt>
    <dgm:pt modelId="{722AE275-BC31-4370-97BF-E6C1C9DA5229}">
      <dgm:prSet phldrT="[Текст]"/>
      <dgm:spPr/>
      <dgm:t>
        <a:bodyPr/>
        <a:lstStyle/>
        <a:p>
          <a:r>
            <a:rPr lang="kk-KZ" b="1" spc="10" dirty="0">
              <a:solidFill>
                <a:schemeClr val="tx1"/>
              </a:solidFill>
              <a:effectLst/>
              <a:latin typeface="Times New Roman" panose="02020603050405020304" pitchFamily="18" charset="0"/>
              <a:ea typeface="Times New Roman" panose="02020603050405020304" pitchFamily="18" charset="0"/>
            </a:rPr>
            <a:t>азаматтық-құқықтық</a:t>
          </a:r>
          <a:endParaRPr lang="ru-KZ" dirty="0"/>
        </a:p>
      </dgm:t>
    </dgm:pt>
    <dgm:pt modelId="{33DC214B-9E54-4BD3-ADC7-C68DA7A389D0}" type="parTrans" cxnId="{BD83A2FE-78A0-4B42-BD92-D867F5AE6A1E}">
      <dgm:prSet/>
      <dgm:spPr/>
      <dgm:t>
        <a:bodyPr/>
        <a:lstStyle/>
        <a:p>
          <a:endParaRPr lang="ru-KZ"/>
        </a:p>
      </dgm:t>
    </dgm:pt>
    <dgm:pt modelId="{E091337E-9769-4EB4-BAE2-272A1810F39A}" type="sibTrans" cxnId="{BD83A2FE-78A0-4B42-BD92-D867F5AE6A1E}">
      <dgm:prSet/>
      <dgm:spPr/>
      <dgm:t>
        <a:bodyPr/>
        <a:lstStyle/>
        <a:p>
          <a:endParaRPr lang="ru-KZ"/>
        </a:p>
      </dgm:t>
    </dgm:pt>
    <dgm:pt modelId="{5C56D285-CE0E-4DE0-BE7B-BD8E9D7B581A}">
      <dgm:prSet phldrT="[Текст]"/>
      <dgm:spPr/>
      <dgm:t>
        <a:bodyPr/>
        <a:lstStyle/>
        <a:p>
          <a:r>
            <a:rPr lang="kk-KZ" b="1" spc="10" dirty="0">
              <a:solidFill>
                <a:schemeClr val="tx1"/>
              </a:solidFill>
              <a:effectLst/>
              <a:latin typeface="Times New Roman" panose="02020603050405020304" pitchFamily="18" charset="0"/>
              <a:ea typeface="Times New Roman" panose="02020603050405020304" pitchFamily="18" charset="0"/>
            </a:rPr>
            <a:t>әкімшілік-кұқықтық</a:t>
          </a:r>
          <a:endParaRPr lang="ru-KZ" dirty="0"/>
        </a:p>
      </dgm:t>
    </dgm:pt>
    <dgm:pt modelId="{24694DAF-19A5-4520-B536-24A76226DFB1}" type="parTrans" cxnId="{9B45FEEE-56B8-4875-8B6E-06134130647A}">
      <dgm:prSet/>
      <dgm:spPr/>
      <dgm:t>
        <a:bodyPr/>
        <a:lstStyle/>
        <a:p>
          <a:endParaRPr lang="ru-KZ"/>
        </a:p>
      </dgm:t>
    </dgm:pt>
    <dgm:pt modelId="{165218E7-83AC-4A05-940E-E94AFD87394B}" type="sibTrans" cxnId="{9B45FEEE-56B8-4875-8B6E-06134130647A}">
      <dgm:prSet/>
      <dgm:spPr/>
      <dgm:t>
        <a:bodyPr/>
        <a:lstStyle/>
        <a:p>
          <a:endParaRPr lang="ru-KZ"/>
        </a:p>
      </dgm:t>
    </dgm:pt>
    <dgm:pt modelId="{60A32599-F230-4319-AC3D-F2AEE848CDF0}">
      <dgm:prSet/>
      <dgm:spPr/>
      <dgm:t>
        <a:bodyPr/>
        <a:lstStyle/>
        <a:p>
          <a:r>
            <a:rPr lang="kk-KZ" b="1" spc="10">
              <a:solidFill>
                <a:schemeClr val="tx1"/>
              </a:solidFill>
              <a:effectLst/>
              <a:latin typeface="Times New Roman" panose="02020603050405020304" pitchFamily="18" charset="0"/>
              <a:ea typeface="Times New Roman" panose="02020603050405020304" pitchFamily="18" charset="0"/>
            </a:rPr>
            <a:t>қылмыстық-құқықтық.</a:t>
          </a:r>
          <a:endParaRPr lang="ru-KZ" spc="10" dirty="0">
            <a:solidFill>
              <a:schemeClr val="tx1"/>
            </a:solidFill>
            <a:effectLst/>
            <a:latin typeface="Arial" panose="020B0604020202020204" pitchFamily="34" charset="0"/>
            <a:ea typeface="Times New Roman" panose="02020603050405020304" pitchFamily="18" charset="0"/>
          </a:endParaRPr>
        </a:p>
      </dgm:t>
    </dgm:pt>
    <dgm:pt modelId="{B5D74E06-7A27-46D1-8D49-1E1DFDBB1987}" type="parTrans" cxnId="{DAA7EDEF-844F-4BD2-9880-943ACFB94238}">
      <dgm:prSet/>
      <dgm:spPr/>
      <dgm:t>
        <a:bodyPr/>
        <a:lstStyle/>
        <a:p>
          <a:endParaRPr lang="ru-KZ"/>
        </a:p>
      </dgm:t>
    </dgm:pt>
    <dgm:pt modelId="{B406C432-4FEA-48C3-B4A3-61EFD449DA13}" type="sibTrans" cxnId="{DAA7EDEF-844F-4BD2-9880-943ACFB94238}">
      <dgm:prSet/>
      <dgm:spPr/>
      <dgm:t>
        <a:bodyPr/>
        <a:lstStyle/>
        <a:p>
          <a:endParaRPr lang="ru-KZ"/>
        </a:p>
      </dgm:t>
    </dgm:pt>
    <dgm:pt modelId="{1B64A082-190A-4DF1-83D4-465DEE2EDB2A}" type="pres">
      <dgm:prSet presAssocID="{A8960AB5-4DF9-49E1-9BEA-72B40029DC8D}" presName="hierChild1" presStyleCnt="0">
        <dgm:presLayoutVars>
          <dgm:chPref val="1"/>
          <dgm:dir/>
          <dgm:animOne val="branch"/>
          <dgm:animLvl val="lvl"/>
          <dgm:resizeHandles/>
        </dgm:presLayoutVars>
      </dgm:prSet>
      <dgm:spPr/>
    </dgm:pt>
    <dgm:pt modelId="{DABBABE3-A5D8-477D-85C0-E210C2FE883B}" type="pres">
      <dgm:prSet presAssocID="{72E1037B-2B95-46E1-BDC7-55A95979F4D2}" presName="hierRoot1" presStyleCnt="0"/>
      <dgm:spPr/>
    </dgm:pt>
    <dgm:pt modelId="{56B83E6E-630E-4813-BCC1-5B084CABC159}" type="pres">
      <dgm:prSet presAssocID="{72E1037B-2B95-46E1-BDC7-55A95979F4D2}" presName="composite" presStyleCnt="0"/>
      <dgm:spPr/>
    </dgm:pt>
    <dgm:pt modelId="{C850F611-7C51-47BA-AFA3-39A5CE08009E}" type="pres">
      <dgm:prSet presAssocID="{72E1037B-2B95-46E1-BDC7-55A95979F4D2}" presName="background" presStyleLbl="node0" presStyleIdx="0" presStyleCnt="1"/>
      <dgm:spPr/>
    </dgm:pt>
    <dgm:pt modelId="{613757E0-E0CC-4A32-86ED-70512EA1F8DA}" type="pres">
      <dgm:prSet presAssocID="{72E1037B-2B95-46E1-BDC7-55A95979F4D2}" presName="text" presStyleLbl="fgAcc0" presStyleIdx="0" presStyleCnt="1">
        <dgm:presLayoutVars>
          <dgm:chPref val="3"/>
        </dgm:presLayoutVars>
      </dgm:prSet>
      <dgm:spPr/>
    </dgm:pt>
    <dgm:pt modelId="{1A74B1A1-6D8D-4042-B80A-D1A0ADF74F5B}" type="pres">
      <dgm:prSet presAssocID="{72E1037B-2B95-46E1-BDC7-55A95979F4D2}" presName="hierChild2" presStyleCnt="0"/>
      <dgm:spPr/>
    </dgm:pt>
    <dgm:pt modelId="{5DA2AD82-9EAC-4B59-AD1E-0036B8D16F83}" type="pres">
      <dgm:prSet presAssocID="{33DC214B-9E54-4BD3-ADC7-C68DA7A389D0}" presName="Name10" presStyleLbl="parChTrans1D2" presStyleIdx="0" presStyleCnt="3"/>
      <dgm:spPr/>
    </dgm:pt>
    <dgm:pt modelId="{74392FCC-A034-430D-AFAA-36C486D8D879}" type="pres">
      <dgm:prSet presAssocID="{722AE275-BC31-4370-97BF-E6C1C9DA5229}" presName="hierRoot2" presStyleCnt="0"/>
      <dgm:spPr/>
    </dgm:pt>
    <dgm:pt modelId="{BB7D5F2D-7C6B-4A17-AE15-DA7FFEBB20C8}" type="pres">
      <dgm:prSet presAssocID="{722AE275-BC31-4370-97BF-E6C1C9DA5229}" presName="composite2" presStyleCnt="0"/>
      <dgm:spPr/>
    </dgm:pt>
    <dgm:pt modelId="{BBCAB4F4-F970-4EA2-BE5F-02F38F48867A}" type="pres">
      <dgm:prSet presAssocID="{722AE275-BC31-4370-97BF-E6C1C9DA5229}" presName="background2" presStyleLbl="node2" presStyleIdx="0" presStyleCnt="3"/>
      <dgm:spPr/>
    </dgm:pt>
    <dgm:pt modelId="{429604DE-3715-40E9-B2C2-5E3EC62E35CD}" type="pres">
      <dgm:prSet presAssocID="{722AE275-BC31-4370-97BF-E6C1C9DA5229}" presName="text2" presStyleLbl="fgAcc2" presStyleIdx="0" presStyleCnt="3">
        <dgm:presLayoutVars>
          <dgm:chPref val="3"/>
        </dgm:presLayoutVars>
      </dgm:prSet>
      <dgm:spPr/>
    </dgm:pt>
    <dgm:pt modelId="{49894D71-6E83-45C2-9BCF-70FC9066E487}" type="pres">
      <dgm:prSet presAssocID="{722AE275-BC31-4370-97BF-E6C1C9DA5229}" presName="hierChild3" presStyleCnt="0"/>
      <dgm:spPr/>
    </dgm:pt>
    <dgm:pt modelId="{FD45DE03-C847-456C-A774-DFF3EA8FC84E}" type="pres">
      <dgm:prSet presAssocID="{24694DAF-19A5-4520-B536-24A76226DFB1}" presName="Name10" presStyleLbl="parChTrans1D2" presStyleIdx="1" presStyleCnt="3"/>
      <dgm:spPr/>
    </dgm:pt>
    <dgm:pt modelId="{ECB655A8-5042-4854-AF6C-33AC945F3E8F}" type="pres">
      <dgm:prSet presAssocID="{5C56D285-CE0E-4DE0-BE7B-BD8E9D7B581A}" presName="hierRoot2" presStyleCnt="0"/>
      <dgm:spPr/>
    </dgm:pt>
    <dgm:pt modelId="{0C09FF60-2882-4471-BD18-2839A3866288}" type="pres">
      <dgm:prSet presAssocID="{5C56D285-CE0E-4DE0-BE7B-BD8E9D7B581A}" presName="composite2" presStyleCnt="0"/>
      <dgm:spPr/>
    </dgm:pt>
    <dgm:pt modelId="{F1E2CEBF-362D-4040-B8F0-7C8F9FB3E838}" type="pres">
      <dgm:prSet presAssocID="{5C56D285-CE0E-4DE0-BE7B-BD8E9D7B581A}" presName="background2" presStyleLbl="node2" presStyleIdx="1" presStyleCnt="3"/>
      <dgm:spPr/>
    </dgm:pt>
    <dgm:pt modelId="{5977136E-A66E-49AB-8E2C-9B290F18E3B6}" type="pres">
      <dgm:prSet presAssocID="{5C56D285-CE0E-4DE0-BE7B-BD8E9D7B581A}" presName="text2" presStyleLbl="fgAcc2" presStyleIdx="1" presStyleCnt="3">
        <dgm:presLayoutVars>
          <dgm:chPref val="3"/>
        </dgm:presLayoutVars>
      </dgm:prSet>
      <dgm:spPr/>
    </dgm:pt>
    <dgm:pt modelId="{25004961-D5D1-451C-BFF5-54B56E58E81C}" type="pres">
      <dgm:prSet presAssocID="{5C56D285-CE0E-4DE0-BE7B-BD8E9D7B581A}" presName="hierChild3" presStyleCnt="0"/>
      <dgm:spPr/>
    </dgm:pt>
    <dgm:pt modelId="{AF0FDB99-D833-4229-87C9-0B657C70D7A4}" type="pres">
      <dgm:prSet presAssocID="{B5D74E06-7A27-46D1-8D49-1E1DFDBB1987}" presName="Name10" presStyleLbl="parChTrans1D2" presStyleIdx="2" presStyleCnt="3"/>
      <dgm:spPr/>
    </dgm:pt>
    <dgm:pt modelId="{F52684A9-9B04-4B6B-8C63-7457641678A3}" type="pres">
      <dgm:prSet presAssocID="{60A32599-F230-4319-AC3D-F2AEE848CDF0}" presName="hierRoot2" presStyleCnt="0"/>
      <dgm:spPr/>
    </dgm:pt>
    <dgm:pt modelId="{365515CC-3549-456D-A95E-C8D44A186240}" type="pres">
      <dgm:prSet presAssocID="{60A32599-F230-4319-AC3D-F2AEE848CDF0}" presName="composite2" presStyleCnt="0"/>
      <dgm:spPr/>
    </dgm:pt>
    <dgm:pt modelId="{98932D2F-757D-42C7-AF57-311A42973130}" type="pres">
      <dgm:prSet presAssocID="{60A32599-F230-4319-AC3D-F2AEE848CDF0}" presName="background2" presStyleLbl="node2" presStyleIdx="2" presStyleCnt="3"/>
      <dgm:spPr/>
    </dgm:pt>
    <dgm:pt modelId="{DC5CFD7A-D382-49D4-A4F8-DA355A97E6ED}" type="pres">
      <dgm:prSet presAssocID="{60A32599-F230-4319-AC3D-F2AEE848CDF0}" presName="text2" presStyleLbl="fgAcc2" presStyleIdx="2" presStyleCnt="3">
        <dgm:presLayoutVars>
          <dgm:chPref val="3"/>
        </dgm:presLayoutVars>
      </dgm:prSet>
      <dgm:spPr/>
    </dgm:pt>
    <dgm:pt modelId="{B192AA69-E2C3-41AF-B76F-7DAF5F35A785}" type="pres">
      <dgm:prSet presAssocID="{60A32599-F230-4319-AC3D-F2AEE848CDF0}" presName="hierChild3" presStyleCnt="0"/>
      <dgm:spPr/>
    </dgm:pt>
  </dgm:ptLst>
  <dgm:cxnLst>
    <dgm:cxn modelId="{B78A938D-B980-40BA-A4D9-EB6C313C9AEB}" type="presOf" srcId="{60A32599-F230-4319-AC3D-F2AEE848CDF0}" destId="{DC5CFD7A-D382-49D4-A4F8-DA355A97E6ED}" srcOrd="0" destOrd="0" presId="urn:microsoft.com/office/officeart/2005/8/layout/hierarchy1"/>
    <dgm:cxn modelId="{00EC7994-9EF1-4472-87F3-5D5675831319}" type="presOf" srcId="{722AE275-BC31-4370-97BF-E6C1C9DA5229}" destId="{429604DE-3715-40E9-B2C2-5E3EC62E35CD}" srcOrd="0" destOrd="0" presId="urn:microsoft.com/office/officeart/2005/8/layout/hierarchy1"/>
    <dgm:cxn modelId="{8E538FAC-6578-45DE-A741-7D90F872E0D2}" type="presOf" srcId="{B5D74E06-7A27-46D1-8D49-1E1DFDBB1987}" destId="{AF0FDB99-D833-4229-87C9-0B657C70D7A4}" srcOrd="0" destOrd="0" presId="urn:microsoft.com/office/officeart/2005/8/layout/hierarchy1"/>
    <dgm:cxn modelId="{50F379AD-DBB3-4412-A49F-06F53DF79787}" type="presOf" srcId="{24694DAF-19A5-4520-B536-24A76226DFB1}" destId="{FD45DE03-C847-456C-A774-DFF3EA8FC84E}" srcOrd="0" destOrd="0" presId="urn:microsoft.com/office/officeart/2005/8/layout/hierarchy1"/>
    <dgm:cxn modelId="{02240EB7-AE02-4912-A33C-DD494CF48F79}" type="presOf" srcId="{72E1037B-2B95-46E1-BDC7-55A95979F4D2}" destId="{613757E0-E0CC-4A32-86ED-70512EA1F8DA}" srcOrd="0" destOrd="0" presId="urn:microsoft.com/office/officeart/2005/8/layout/hierarchy1"/>
    <dgm:cxn modelId="{F894B2C0-949C-42BC-843A-9BC92D5A90E2}" type="presOf" srcId="{5C56D285-CE0E-4DE0-BE7B-BD8E9D7B581A}" destId="{5977136E-A66E-49AB-8E2C-9B290F18E3B6}" srcOrd="0" destOrd="0" presId="urn:microsoft.com/office/officeart/2005/8/layout/hierarchy1"/>
    <dgm:cxn modelId="{AFD28AC5-6475-4701-9BE8-A9A315E6F54B}" type="presOf" srcId="{A8960AB5-4DF9-49E1-9BEA-72B40029DC8D}" destId="{1B64A082-190A-4DF1-83D4-465DEE2EDB2A}" srcOrd="0" destOrd="0" presId="urn:microsoft.com/office/officeart/2005/8/layout/hierarchy1"/>
    <dgm:cxn modelId="{7C1989D7-53CE-4A49-BC23-49A35C981CC4}" srcId="{A8960AB5-4DF9-49E1-9BEA-72B40029DC8D}" destId="{72E1037B-2B95-46E1-BDC7-55A95979F4D2}" srcOrd="0" destOrd="0" parTransId="{4C557714-F568-4B8C-8C92-9A3F86685FD7}" sibTransId="{8846A915-1B31-44F2-9AD4-F85C1E0F9D7D}"/>
    <dgm:cxn modelId="{9B45FEEE-56B8-4875-8B6E-06134130647A}" srcId="{72E1037B-2B95-46E1-BDC7-55A95979F4D2}" destId="{5C56D285-CE0E-4DE0-BE7B-BD8E9D7B581A}" srcOrd="1" destOrd="0" parTransId="{24694DAF-19A5-4520-B536-24A76226DFB1}" sibTransId="{165218E7-83AC-4A05-940E-E94AFD87394B}"/>
    <dgm:cxn modelId="{DAA7EDEF-844F-4BD2-9880-943ACFB94238}" srcId="{72E1037B-2B95-46E1-BDC7-55A95979F4D2}" destId="{60A32599-F230-4319-AC3D-F2AEE848CDF0}" srcOrd="2" destOrd="0" parTransId="{B5D74E06-7A27-46D1-8D49-1E1DFDBB1987}" sibTransId="{B406C432-4FEA-48C3-B4A3-61EFD449DA13}"/>
    <dgm:cxn modelId="{DD235BFB-5288-44D7-85FD-3A6D47D4F3EA}" type="presOf" srcId="{33DC214B-9E54-4BD3-ADC7-C68DA7A389D0}" destId="{5DA2AD82-9EAC-4B59-AD1E-0036B8D16F83}" srcOrd="0" destOrd="0" presId="urn:microsoft.com/office/officeart/2005/8/layout/hierarchy1"/>
    <dgm:cxn modelId="{BD83A2FE-78A0-4B42-BD92-D867F5AE6A1E}" srcId="{72E1037B-2B95-46E1-BDC7-55A95979F4D2}" destId="{722AE275-BC31-4370-97BF-E6C1C9DA5229}" srcOrd="0" destOrd="0" parTransId="{33DC214B-9E54-4BD3-ADC7-C68DA7A389D0}" sibTransId="{E091337E-9769-4EB4-BAE2-272A1810F39A}"/>
    <dgm:cxn modelId="{A500D5D5-AA96-4761-9EE6-5FCBCEB8AD84}" type="presParOf" srcId="{1B64A082-190A-4DF1-83D4-465DEE2EDB2A}" destId="{DABBABE3-A5D8-477D-85C0-E210C2FE883B}" srcOrd="0" destOrd="0" presId="urn:microsoft.com/office/officeart/2005/8/layout/hierarchy1"/>
    <dgm:cxn modelId="{7DEEC8C8-9892-418E-B8BF-D35C236ED12E}" type="presParOf" srcId="{DABBABE3-A5D8-477D-85C0-E210C2FE883B}" destId="{56B83E6E-630E-4813-BCC1-5B084CABC159}" srcOrd="0" destOrd="0" presId="urn:microsoft.com/office/officeart/2005/8/layout/hierarchy1"/>
    <dgm:cxn modelId="{66A22D83-4511-45C8-9B44-7255AE0A6D78}" type="presParOf" srcId="{56B83E6E-630E-4813-BCC1-5B084CABC159}" destId="{C850F611-7C51-47BA-AFA3-39A5CE08009E}" srcOrd="0" destOrd="0" presId="urn:microsoft.com/office/officeart/2005/8/layout/hierarchy1"/>
    <dgm:cxn modelId="{A1C3ECDF-BF09-4D3C-AA1F-A085C6EE0B25}" type="presParOf" srcId="{56B83E6E-630E-4813-BCC1-5B084CABC159}" destId="{613757E0-E0CC-4A32-86ED-70512EA1F8DA}" srcOrd="1" destOrd="0" presId="urn:microsoft.com/office/officeart/2005/8/layout/hierarchy1"/>
    <dgm:cxn modelId="{ED81BFDF-59C6-4C00-9DD6-C12671ECFCBA}" type="presParOf" srcId="{DABBABE3-A5D8-477D-85C0-E210C2FE883B}" destId="{1A74B1A1-6D8D-4042-B80A-D1A0ADF74F5B}" srcOrd="1" destOrd="0" presId="urn:microsoft.com/office/officeart/2005/8/layout/hierarchy1"/>
    <dgm:cxn modelId="{73D156A3-AFC1-4778-A9E1-D9A54AE21446}" type="presParOf" srcId="{1A74B1A1-6D8D-4042-B80A-D1A0ADF74F5B}" destId="{5DA2AD82-9EAC-4B59-AD1E-0036B8D16F83}" srcOrd="0" destOrd="0" presId="urn:microsoft.com/office/officeart/2005/8/layout/hierarchy1"/>
    <dgm:cxn modelId="{C8DCD38C-538C-4064-8ABE-C75E60223092}" type="presParOf" srcId="{1A74B1A1-6D8D-4042-B80A-D1A0ADF74F5B}" destId="{74392FCC-A034-430D-AFAA-36C486D8D879}" srcOrd="1" destOrd="0" presId="urn:microsoft.com/office/officeart/2005/8/layout/hierarchy1"/>
    <dgm:cxn modelId="{5516C123-D4C9-4B9C-995C-B29CA39DA8C1}" type="presParOf" srcId="{74392FCC-A034-430D-AFAA-36C486D8D879}" destId="{BB7D5F2D-7C6B-4A17-AE15-DA7FFEBB20C8}" srcOrd="0" destOrd="0" presId="urn:microsoft.com/office/officeart/2005/8/layout/hierarchy1"/>
    <dgm:cxn modelId="{D8793A61-E9EF-460F-965A-6BCEF8B5F999}" type="presParOf" srcId="{BB7D5F2D-7C6B-4A17-AE15-DA7FFEBB20C8}" destId="{BBCAB4F4-F970-4EA2-BE5F-02F38F48867A}" srcOrd="0" destOrd="0" presId="urn:microsoft.com/office/officeart/2005/8/layout/hierarchy1"/>
    <dgm:cxn modelId="{FF5A3383-531D-4110-9603-BB69EC4A2D39}" type="presParOf" srcId="{BB7D5F2D-7C6B-4A17-AE15-DA7FFEBB20C8}" destId="{429604DE-3715-40E9-B2C2-5E3EC62E35CD}" srcOrd="1" destOrd="0" presId="urn:microsoft.com/office/officeart/2005/8/layout/hierarchy1"/>
    <dgm:cxn modelId="{3E977DE6-57BC-44E1-8BA0-CBBF725300D3}" type="presParOf" srcId="{74392FCC-A034-430D-AFAA-36C486D8D879}" destId="{49894D71-6E83-45C2-9BCF-70FC9066E487}" srcOrd="1" destOrd="0" presId="urn:microsoft.com/office/officeart/2005/8/layout/hierarchy1"/>
    <dgm:cxn modelId="{DCF289F9-DD6A-4248-AD1C-ECC975F24D23}" type="presParOf" srcId="{1A74B1A1-6D8D-4042-B80A-D1A0ADF74F5B}" destId="{FD45DE03-C847-456C-A774-DFF3EA8FC84E}" srcOrd="2" destOrd="0" presId="urn:microsoft.com/office/officeart/2005/8/layout/hierarchy1"/>
    <dgm:cxn modelId="{861B4489-6444-439B-BF4C-BA27E7A8DB23}" type="presParOf" srcId="{1A74B1A1-6D8D-4042-B80A-D1A0ADF74F5B}" destId="{ECB655A8-5042-4854-AF6C-33AC945F3E8F}" srcOrd="3" destOrd="0" presId="urn:microsoft.com/office/officeart/2005/8/layout/hierarchy1"/>
    <dgm:cxn modelId="{D7BA6928-E5F5-41CF-A935-03A7CCAB4FE4}" type="presParOf" srcId="{ECB655A8-5042-4854-AF6C-33AC945F3E8F}" destId="{0C09FF60-2882-4471-BD18-2839A3866288}" srcOrd="0" destOrd="0" presId="urn:microsoft.com/office/officeart/2005/8/layout/hierarchy1"/>
    <dgm:cxn modelId="{9E199E8D-F2FF-49C6-BE45-A378D7C31929}" type="presParOf" srcId="{0C09FF60-2882-4471-BD18-2839A3866288}" destId="{F1E2CEBF-362D-4040-B8F0-7C8F9FB3E838}" srcOrd="0" destOrd="0" presId="urn:microsoft.com/office/officeart/2005/8/layout/hierarchy1"/>
    <dgm:cxn modelId="{7F0B42CD-65C8-43E6-A3AF-77CC07058562}" type="presParOf" srcId="{0C09FF60-2882-4471-BD18-2839A3866288}" destId="{5977136E-A66E-49AB-8E2C-9B290F18E3B6}" srcOrd="1" destOrd="0" presId="urn:microsoft.com/office/officeart/2005/8/layout/hierarchy1"/>
    <dgm:cxn modelId="{3676C111-20FB-45EC-AD50-D17F137F1CA4}" type="presParOf" srcId="{ECB655A8-5042-4854-AF6C-33AC945F3E8F}" destId="{25004961-D5D1-451C-BFF5-54B56E58E81C}" srcOrd="1" destOrd="0" presId="urn:microsoft.com/office/officeart/2005/8/layout/hierarchy1"/>
    <dgm:cxn modelId="{526CC5F7-37BD-42D5-8A44-48DE6B32CDFB}" type="presParOf" srcId="{1A74B1A1-6D8D-4042-B80A-D1A0ADF74F5B}" destId="{AF0FDB99-D833-4229-87C9-0B657C70D7A4}" srcOrd="4" destOrd="0" presId="urn:microsoft.com/office/officeart/2005/8/layout/hierarchy1"/>
    <dgm:cxn modelId="{DD194D8D-A5DE-4828-87A3-8D37FDC3498D}" type="presParOf" srcId="{1A74B1A1-6D8D-4042-B80A-D1A0ADF74F5B}" destId="{F52684A9-9B04-4B6B-8C63-7457641678A3}" srcOrd="5" destOrd="0" presId="urn:microsoft.com/office/officeart/2005/8/layout/hierarchy1"/>
    <dgm:cxn modelId="{8459207B-A3CA-485A-9DBF-E9B7FE3941F9}" type="presParOf" srcId="{F52684A9-9B04-4B6B-8C63-7457641678A3}" destId="{365515CC-3549-456D-A95E-C8D44A186240}" srcOrd="0" destOrd="0" presId="urn:microsoft.com/office/officeart/2005/8/layout/hierarchy1"/>
    <dgm:cxn modelId="{7EC5D833-BFC0-4E4C-8D29-C22789962B49}" type="presParOf" srcId="{365515CC-3549-456D-A95E-C8D44A186240}" destId="{98932D2F-757D-42C7-AF57-311A42973130}" srcOrd="0" destOrd="0" presId="urn:microsoft.com/office/officeart/2005/8/layout/hierarchy1"/>
    <dgm:cxn modelId="{99E7E88A-F864-4F1D-8F07-A86090CCC7F7}" type="presParOf" srcId="{365515CC-3549-456D-A95E-C8D44A186240}" destId="{DC5CFD7A-D382-49D4-A4F8-DA355A97E6ED}" srcOrd="1" destOrd="0" presId="urn:microsoft.com/office/officeart/2005/8/layout/hierarchy1"/>
    <dgm:cxn modelId="{3CCC8CB8-A4A9-4DDE-8F4F-8A46658C854E}" type="presParOf" srcId="{F52684A9-9B04-4B6B-8C63-7457641678A3}" destId="{B192AA69-E2C3-41AF-B76F-7DAF5F35A78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8960AB5-4DF9-49E1-9BEA-72B40029DC8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KZ"/>
        </a:p>
      </dgm:t>
    </dgm:pt>
    <dgm:pt modelId="{72E1037B-2B95-46E1-BDC7-55A95979F4D2}">
      <dgm:prSet phldrT="[Текст]"/>
      <dgm:spPr/>
      <dgm:t>
        <a:bodyPr/>
        <a:lstStyle/>
        <a:p>
          <a:r>
            <a:rPr lang="kk-KZ" b="1" dirty="0">
              <a:solidFill>
                <a:schemeClr val="tx1"/>
              </a:solidFill>
              <a:effectLst/>
              <a:latin typeface="Times New Roman" panose="02020603050405020304" pitchFamily="18" charset="0"/>
              <a:ea typeface="Times New Roman" panose="02020603050405020304" pitchFamily="18" charset="0"/>
            </a:rPr>
            <a:t>Азаматтық-құқықтық жауапкершілік белгілері</a:t>
          </a:r>
          <a:endParaRPr lang="ru-KZ" b="1" dirty="0"/>
        </a:p>
      </dgm:t>
    </dgm:pt>
    <dgm:pt modelId="{4C557714-F568-4B8C-8C92-9A3F86685FD7}" type="parTrans" cxnId="{7C1989D7-53CE-4A49-BC23-49A35C981CC4}">
      <dgm:prSet/>
      <dgm:spPr/>
      <dgm:t>
        <a:bodyPr/>
        <a:lstStyle/>
        <a:p>
          <a:endParaRPr lang="ru-KZ"/>
        </a:p>
      </dgm:t>
    </dgm:pt>
    <dgm:pt modelId="{8846A915-1B31-44F2-9AD4-F85C1E0F9D7D}" type="sibTrans" cxnId="{7C1989D7-53CE-4A49-BC23-49A35C981CC4}">
      <dgm:prSet/>
      <dgm:spPr/>
      <dgm:t>
        <a:bodyPr/>
        <a:lstStyle/>
        <a:p>
          <a:endParaRPr lang="ru-KZ"/>
        </a:p>
      </dgm:t>
    </dgm:pt>
    <dgm:pt modelId="{722AE275-BC31-4370-97BF-E6C1C9DA5229}">
      <dgm:prSet phldrT="[Текст]"/>
      <dgm:spPr/>
      <dgm:t>
        <a:bodyPr/>
        <a:lstStyle/>
        <a:p>
          <a:r>
            <a:rPr lang="kk-KZ" dirty="0">
              <a:solidFill>
                <a:schemeClr val="tx1"/>
              </a:solidFill>
              <a:effectLst/>
              <a:latin typeface="Times New Roman" panose="02020603050405020304" pitchFamily="18" charset="0"/>
              <a:ea typeface="Times New Roman" panose="02020603050405020304" pitchFamily="18" charset="0"/>
            </a:rPr>
            <a:t>мемлекеттік мәжбүрлеу шараларының бірі</a:t>
          </a:r>
          <a:endParaRPr lang="ru-KZ" dirty="0"/>
        </a:p>
      </dgm:t>
    </dgm:pt>
    <dgm:pt modelId="{33DC214B-9E54-4BD3-ADC7-C68DA7A389D0}" type="parTrans" cxnId="{BD83A2FE-78A0-4B42-BD92-D867F5AE6A1E}">
      <dgm:prSet/>
      <dgm:spPr/>
      <dgm:t>
        <a:bodyPr/>
        <a:lstStyle/>
        <a:p>
          <a:endParaRPr lang="ru-KZ"/>
        </a:p>
      </dgm:t>
    </dgm:pt>
    <dgm:pt modelId="{E091337E-9769-4EB4-BAE2-272A1810F39A}" type="sibTrans" cxnId="{BD83A2FE-78A0-4B42-BD92-D867F5AE6A1E}">
      <dgm:prSet/>
      <dgm:spPr/>
      <dgm:t>
        <a:bodyPr/>
        <a:lstStyle/>
        <a:p>
          <a:endParaRPr lang="ru-KZ"/>
        </a:p>
      </dgm:t>
    </dgm:pt>
    <dgm:pt modelId="{5C56D285-CE0E-4DE0-BE7B-BD8E9D7B581A}">
      <dgm:prSet phldrT="[Текст]"/>
      <dgm:spPr/>
      <dgm:t>
        <a:bodyPr/>
        <a:lstStyle/>
        <a:p>
          <a:r>
            <a:rPr lang="kk-KZ" dirty="0">
              <a:solidFill>
                <a:schemeClr val="tx1"/>
              </a:solidFill>
              <a:effectLst/>
              <a:latin typeface="Times New Roman" panose="02020603050405020304" pitchFamily="18" charset="0"/>
              <a:ea typeface="Times New Roman" panose="02020603050405020304" pitchFamily="18" charset="0"/>
            </a:rPr>
            <a:t>өтем немесе қалпына келтіру сипатында болады</a:t>
          </a:r>
          <a:endParaRPr lang="ru-KZ" dirty="0"/>
        </a:p>
      </dgm:t>
    </dgm:pt>
    <dgm:pt modelId="{24694DAF-19A5-4520-B536-24A76226DFB1}" type="parTrans" cxnId="{9B45FEEE-56B8-4875-8B6E-06134130647A}">
      <dgm:prSet/>
      <dgm:spPr/>
      <dgm:t>
        <a:bodyPr/>
        <a:lstStyle/>
        <a:p>
          <a:endParaRPr lang="ru-KZ"/>
        </a:p>
      </dgm:t>
    </dgm:pt>
    <dgm:pt modelId="{165218E7-83AC-4A05-940E-E94AFD87394B}" type="sibTrans" cxnId="{9B45FEEE-56B8-4875-8B6E-06134130647A}">
      <dgm:prSet/>
      <dgm:spPr/>
      <dgm:t>
        <a:bodyPr/>
        <a:lstStyle/>
        <a:p>
          <a:endParaRPr lang="ru-KZ"/>
        </a:p>
      </dgm:t>
    </dgm:pt>
    <dgm:pt modelId="{60A32599-F230-4319-AC3D-F2AEE848CDF0}">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азаматтык құқықтардың немесе міндеттердің бұзылуына жол берген адамға тиімсіз мүліктік зардаптар жүктеледі</a:t>
          </a:r>
          <a:endParaRPr lang="ru-KZ" spc="10" dirty="0">
            <a:solidFill>
              <a:schemeClr val="tx1"/>
            </a:solidFill>
            <a:effectLst/>
            <a:latin typeface="Arial" panose="020B0604020202020204" pitchFamily="34" charset="0"/>
            <a:ea typeface="Times New Roman" panose="02020603050405020304" pitchFamily="18" charset="0"/>
          </a:endParaRPr>
        </a:p>
      </dgm:t>
    </dgm:pt>
    <dgm:pt modelId="{B5D74E06-7A27-46D1-8D49-1E1DFDBB1987}" type="parTrans" cxnId="{DAA7EDEF-844F-4BD2-9880-943ACFB94238}">
      <dgm:prSet/>
      <dgm:spPr/>
      <dgm:t>
        <a:bodyPr/>
        <a:lstStyle/>
        <a:p>
          <a:endParaRPr lang="ru-KZ"/>
        </a:p>
      </dgm:t>
    </dgm:pt>
    <dgm:pt modelId="{B406C432-4FEA-48C3-B4A3-61EFD449DA13}" type="sibTrans" cxnId="{DAA7EDEF-844F-4BD2-9880-943ACFB94238}">
      <dgm:prSet/>
      <dgm:spPr/>
      <dgm:t>
        <a:bodyPr/>
        <a:lstStyle/>
        <a:p>
          <a:endParaRPr lang="ru-KZ"/>
        </a:p>
      </dgm:t>
    </dgm:pt>
    <dgm:pt modelId="{1B64A082-190A-4DF1-83D4-465DEE2EDB2A}" type="pres">
      <dgm:prSet presAssocID="{A8960AB5-4DF9-49E1-9BEA-72B40029DC8D}" presName="hierChild1" presStyleCnt="0">
        <dgm:presLayoutVars>
          <dgm:chPref val="1"/>
          <dgm:dir/>
          <dgm:animOne val="branch"/>
          <dgm:animLvl val="lvl"/>
          <dgm:resizeHandles/>
        </dgm:presLayoutVars>
      </dgm:prSet>
      <dgm:spPr/>
    </dgm:pt>
    <dgm:pt modelId="{DABBABE3-A5D8-477D-85C0-E210C2FE883B}" type="pres">
      <dgm:prSet presAssocID="{72E1037B-2B95-46E1-BDC7-55A95979F4D2}" presName="hierRoot1" presStyleCnt="0"/>
      <dgm:spPr/>
    </dgm:pt>
    <dgm:pt modelId="{56B83E6E-630E-4813-BCC1-5B084CABC159}" type="pres">
      <dgm:prSet presAssocID="{72E1037B-2B95-46E1-BDC7-55A95979F4D2}" presName="composite" presStyleCnt="0"/>
      <dgm:spPr/>
    </dgm:pt>
    <dgm:pt modelId="{C850F611-7C51-47BA-AFA3-39A5CE08009E}" type="pres">
      <dgm:prSet presAssocID="{72E1037B-2B95-46E1-BDC7-55A95979F4D2}" presName="background" presStyleLbl="node0" presStyleIdx="0" presStyleCnt="1"/>
      <dgm:spPr/>
    </dgm:pt>
    <dgm:pt modelId="{613757E0-E0CC-4A32-86ED-70512EA1F8DA}" type="pres">
      <dgm:prSet presAssocID="{72E1037B-2B95-46E1-BDC7-55A95979F4D2}" presName="text" presStyleLbl="fgAcc0" presStyleIdx="0" presStyleCnt="1">
        <dgm:presLayoutVars>
          <dgm:chPref val="3"/>
        </dgm:presLayoutVars>
      </dgm:prSet>
      <dgm:spPr/>
    </dgm:pt>
    <dgm:pt modelId="{1A74B1A1-6D8D-4042-B80A-D1A0ADF74F5B}" type="pres">
      <dgm:prSet presAssocID="{72E1037B-2B95-46E1-BDC7-55A95979F4D2}" presName="hierChild2" presStyleCnt="0"/>
      <dgm:spPr/>
    </dgm:pt>
    <dgm:pt modelId="{5DA2AD82-9EAC-4B59-AD1E-0036B8D16F83}" type="pres">
      <dgm:prSet presAssocID="{33DC214B-9E54-4BD3-ADC7-C68DA7A389D0}" presName="Name10" presStyleLbl="parChTrans1D2" presStyleIdx="0" presStyleCnt="3"/>
      <dgm:spPr/>
    </dgm:pt>
    <dgm:pt modelId="{74392FCC-A034-430D-AFAA-36C486D8D879}" type="pres">
      <dgm:prSet presAssocID="{722AE275-BC31-4370-97BF-E6C1C9DA5229}" presName="hierRoot2" presStyleCnt="0"/>
      <dgm:spPr/>
    </dgm:pt>
    <dgm:pt modelId="{BB7D5F2D-7C6B-4A17-AE15-DA7FFEBB20C8}" type="pres">
      <dgm:prSet presAssocID="{722AE275-BC31-4370-97BF-E6C1C9DA5229}" presName="composite2" presStyleCnt="0"/>
      <dgm:spPr/>
    </dgm:pt>
    <dgm:pt modelId="{BBCAB4F4-F970-4EA2-BE5F-02F38F48867A}" type="pres">
      <dgm:prSet presAssocID="{722AE275-BC31-4370-97BF-E6C1C9DA5229}" presName="background2" presStyleLbl="node2" presStyleIdx="0" presStyleCnt="3"/>
      <dgm:spPr/>
    </dgm:pt>
    <dgm:pt modelId="{429604DE-3715-40E9-B2C2-5E3EC62E35CD}" type="pres">
      <dgm:prSet presAssocID="{722AE275-BC31-4370-97BF-E6C1C9DA5229}" presName="text2" presStyleLbl="fgAcc2" presStyleIdx="0" presStyleCnt="3">
        <dgm:presLayoutVars>
          <dgm:chPref val="3"/>
        </dgm:presLayoutVars>
      </dgm:prSet>
      <dgm:spPr/>
    </dgm:pt>
    <dgm:pt modelId="{49894D71-6E83-45C2-9BCF-70FC9066E487}" type="pres">
      <dgm:prSet presAssocID="{722AE275-BC31-4370-97BF-E6C1C9DA5229}" presName="hierChild3" presStyleCnt="0"/>
      <dgm:spPr/>
    </dgm:pt>
    <dgm:pt modelId="{FD45DE03-C847-456C-A774-DFF3EA8FC84E}" type="pres">
      <dgm:prSet presAssocID="{24694DAF-19A5-4520-B536-24A76226DFB1}" presName="Name10" presStyleLbl="parChTrans1D2" presStyleIdx="1" presStyleCnt="3"/>
      <dgm:spPr/>
    </dgm:pt>
    <dgm:pt modelId="{ECB655A8-5042-4854-AF6C-33AC945F3E8F}" type="pres">
      <dgm:prSet presAssocID="{5C56D285-CE0E-4DE0-BE7B-BD8E9D7B581A}" presName="hierRoot2" presStyleCnt="0"/>
      <dgm:spPr/>
    </dgm:pt>
    <dgm:pt modelId="{0C09FF60-2882-4471-BD18-2839A3866288}" type="pres">
      <dgm:prSet presAssocID="{5C56D285-CE0E-4DE0-BE7B-BD8E9D7B581A}" presName="composite2" presStyleCnt="0"/>
      <dgm:spPr/>
    </dgm:pt>
    <dgm:pt modelId="{F1E2CEBF-362D-4040-B8F0-7C8F9FB3E838}" type="pres">
      <dgm:prSet presAssocID="{5C56D285-CE0E-4DE0-BE7B-BD8E9D7B581A}" presName="background2" presStyleLbl="node2" presStyleIdx="1" presStyleCnt="3"/>
      <dgm:spPr/>
    </dgm:pt>
    <dgm:pt modelId="{5977136E-A66E-49AB-8E2C-9B290F18E3B6}" type="pres">
      <dgm:prSet presAssocID="{5C56D285-CE0E-4DE0-BE7B-BD8E9D7B581A}" presName="text2" presStyleLbl="fgAcc2" presStyleIdx="1" presStyleCnt="3">
        <dgm:presLayoutVars>
          <dgm:chPref val="3"/>
        </dgm:presLayoutVars>
      </dgm:prSet>
      <dgm:spPr/>
    </dgm:pt>
    <dgm:pt modelId="{25004961-D5D1-451C-BFF5-54B56E58E81C}" type="pres">
      <dgm:prSet presAssocID="{5C56D285-CE0E-4DE0-BE7B-BD8E9D7B581A}" presName="hierChild3" presStyleCnt="0"/>
      <dgm:spPr/>
    </dgm:pt>
    <dgm:pt modelId="{AF0FDB99-D833-4229-87C9-0B657C70D7A4}" type="pres">
      <dgm:prSet presAssocID="{B5D74E06-7A27-46D1-8D49-1E1DFDBB1987}" presName="Name10" presStyleLbl="parChTrans1D2" presStyleIdx="2" presStyleCnt="3"/>
      <dgm:spPr/>
    </dgm:pt>
    <dgm:pt modelId="{F52684A9-9B04-4B6B-8C63-7457641678A3}" type="pres">
      <dgm:prSet presAssocID="{60A32599-F230-4319-AC3D-F2AEE848CDF0}" presName="hierRoot2" presStyleCnt="0"/>
      <dgm:spPr/>
    </dgm:pt>
    <dgm:pt modelId="{365515CC-3549-456D-A95E-C8D44A186240}" type="pres">
      <dgm:prSet presAssocID="{60A32599-F230-4319-AC3D-F2AEE848CDF0}" presName="composite2" presStyleCnt="0"/>
      <dgm:spPr/>
    </dgm:pt>
    <dgm:pt modelId="{98932D2F-757D-42C7-AF57-311A42973130}" type="pres">
      <dgm:prSet presAssocID="{60A32599-F230-4319-AC3D-F2AEE848CDF0}" presName="background2" presStyleLbl="node2" presStyleIdx="2" presStyleCnt="3"/>
      <dgm:spPr/>
    </dgm:pt>
    <dgm:pt modelId="{DC5CFD7A-D382-49D4-A4F8-DA355A97E6ED}" type="pres">
      <dgm:prSet presAssocID="{60A32599-F230-4319-AC3D-F2AEE848CDF0}" presName="text2" presStyleLbl="fgAcc2" presStyleIdx="2" presStyleCnt="3">
        <dgm:presLayoutVars>
          <dgm:chPref val="3"/>
        </dgm:presLayoutVars>
      </dgm:prSet>
      <dgm:spPr/>
    </dgm:pt>
    <dgm:pt modelId="{B192AA69-E2C3-41AF-B76F-7DAF5F35A785}" type="pres">
      <dgm:prSet presAssocID="{60A32599-F230-4319-AC3D-F2AEE848CDF0}" presName="hierChild3" presStyleCnt="0"/>
      <dgm:spPr/>
    </dgm:pt>
  </dgm:ptLst>
  <dgm:cxnLst>
    <dgm:cxn modelId="{B78A938D-B980-40BA-A4D9-EB6C313C9AEB}" type="presOf" srcId="{60A32599-F230-4319-AC3D-F2AEE848CDF0}" destId="{DC5CFD7A-D382-49D4-A4F8-DA355A97E6ED}" srcOrd="0" destOrd="0" presId="urn:microsoft.com/office/officeart/2005/8/layout/hierarchy1"/>
    <dgm:cxn modelId="{00EC7994-9EF1-4472-87F3-5D5675831319}" type="presOf" srcId="{722AE275-BC31-4370-97BF-E6C1C9DA5229}" destId="{429604DE-3715-40E9-B2C2-5E3EC62E35CD}" srcOrd="0" destOrd="0" presId="urn:microsoft.com/office/officeart/2005/8/layout/hierarchy1"/>
    <dgm:cxn modelId="{8E538FAC-6578-45DE-A741-7D90F872E0D2}" type="presOf" srcId="{B5D74E06-7A27-46D1-8D49-1E1DFDBB1987}" destId="{AF0FDB99-D833-4229-87C9-0B657C70D7A4}" srcOrd="0" destOrd="0" presId="urn:microsoft.com/office/officeart/2005/8/layout/hierarchy1"/>
    <dgm:cxn modelId="{50F379AD-DBB3-4412-A49F-06F53DF79787}" type="presOf" srcId="{24694DAF-19A5-4520-B536-24A76226DFB1}" destId="{FD45DE03-C847-456C-A774-DFF3EA8FC84E}" srcOrd="0" destOrd="0" presId="urn:microsoft.com/office/officeart/2005/8/layout/hierarchy1"/>
    <dgm:cxn modelId="{02240EB7-AE02-4912-A33C-DD494CF48F79}" type="presOf" srcId="{72E1037B-2B95-46E1-BDC7-55A95979F4D2}" destId="{613757E0-E0CC-4A32-86ED-70512EA1F8DA}" srcOrd="0" destOrd="0" presId="urn:microsoft.com/office/officeart/2005/8/layout/hierarchy1"/>
    <dgm:cxn modelId="{F894B2C0-949C-42BC-843A-9BC92D5A90E2}" type="presOf" srcId="{5C56D285-CE0E-4DE0-BE7B-BD8E9D7B581A}" destId="{5977136E-A66E-49AB-8E2C-9B290F18E3B6}" srcOrd="0" destOrd="0" presId="urn:microsoft.com/office/officeart/2005/8/layout/hierarchy1"/>
    <dgm:cxn modelId="{AFD28AC5-6475-4701-9BE8-A9A315E6F54B}" type="presOf" srcId="{A8960AB5-4DF9-49E1-9BEA-72B40029DC8D}" destId="{1B64A082-190A-4DF1-83D4-465DEE2EDB2A}" srcOrd="0" destOrd="0" presId="urn:microsoft.com/office/officeart/2005/8/layout/hierarchy1"/>
    <dgm:cxn modelId="{7C1989D7-53CE-4A49-BC23-49A35C981CC4}" srcId="{A8960AB5-4DF9-49E1-9BEA-72B40029DC8D}" destId="{72E1037B-2B95-46E1-BDC7-55A95979F4D2}" srcOrd="0" destOrd="0" parTransId="{4C557714-F568-4B8C-8C92-9A3F86685FD7}" sibTransId="{8846A915-1B31-44F2-9AD4-F85C1E0F9D7D}"/>
    <dgm:cxn modelId="{9B45FEEE-56B8-4875-8B6E-06134130647A}" srcId="{72E1037B-2B95-46E1-BDC7-55A95979F4D2}" destId="{5C56D285-CE0E-4DE0-BE7B-BD8E9D7B581A}" srcOrd="1" destOrd="0" parTransId="{24694DAF-19A5-4520-B536-24A76226DFB1}" sibTransId="{165218E7-83AC-4A05-940E-E94AFD87394B}"/>
    <dgm:cxn modelId="{DAA7EDEF-844F-4BD2-9880-943ACFB94238}" srcId="{72E1037B-2B95-46E1-BDC7-55A95979F4D2}" destId="{60A32599-F230-4319-AC3D-F2AEE848CDF0}" srcOrd="2" destOrd="0" parTransId="{B5D74E06-7A27-46D1-8D49-1E1DFDBB1987}" sibTransId="{B406C432-4FEA-48C3-B4A3-61EFD449DA13}"/>
    <dgm:cxn modelId="{DD235BFB-5288-44D7-85FD-3A6D47D4F3EA}" type="presOf" srcId="{33DC214B-9E54-4BD3-ADC7-C68DA7A389D0}" destId="{5DA2AD82-9EAC-4B59-AD1E-0036B8D16F83}" srcOrd="0" destOrd="0" presId="urn:microsoft.com/office/officeart/2005/8/layout/hierarchy1"/>
    <dgm:cxn modelId="{BD83A2FE-78A0-4B42-BD92-D867F5AE6A1E}" srcId="{72E1037B-2B95-46E1-BDC7-55A95979F4D2}" destId="{722AE275-BC31-4370-97BF-E6C1C9DA5229}" srcOrd="0" destOrd="0" parTransId="{33DC214B-9E54-4BD3-ADC7-C68DA7A389D0}" sibTransId="{E091337E-9769-4EB4-BAE2-272A1810F39A}"/>
    <dgm:cxn modelId="{A500D5D5-AA96-4761-9EE6-5FCBCEB8AD84}" type="presParOf" srcId="{1B64A082-190A-4DF1-83D4-465DEE2EDB2A}" destId="{DABBABE3-A5D8-477D-85C0-E210C2FE883B}" srcOrd="0" destOrd="0" presId="urn:microsoft.com/office/officeart/2005/8/layout/hierarchy1"/>
    <dgm:cxn modelId="{7DEEC8C8-9892-418E-B8BF-D35C236ED12E}" type="presParOf" srcId="{DABBABE3-A5D8-477D-85C0-E210C2FE883B}" destId="{56B83E6E-630E-4813-BCC1-5B084CABC159}" srcOrd="0" destOrd="0" presId="urn:microsoft.com/office/officeart/2005/8/layout/hierarchy1"/>
    <dgm:cxn modelId="{66A22D83-4511-45C8-9B44-7255AE0A6D78}" type="presParOf" srcId="{56B83E6E-630E-4813-BCC1-5B084CABC159}" destId="{C850F611-7C51-47BA-AFA3-39A5CE08009E}" srcOrd="0" destOrd="0" presId="urn:microsoft.com/office/officeart/2005/8/layout/hierarchy1"/>
    <dgm:cxn modelId="{A1C3ECDF-BF09-4D3C-AA1F-A085C6EE0B25}" type="presParOf" srcId="{56B83E6E-630E-4813-BCC1-5B084CABC159}" destId="{613757E0-E0CC-4A32-86ED-70512EA1F8DA}" srcOrd="1" destOrd="0" presId="urn:microsoft.com/office/officeart/2005/8/layout/hierarchy1"/>
    <dgm:cxn modelId="{ED81BFDF-59C6-4C00-9DD6-C12671ECFCBA}" type="presParOf" srcId="{DABBABE3-A5D8-477D-85C0-E210C2FE883B}" destId="{1A74B1A1-6D8D-4042-B80A-D1A0ADF74F5B}" srcOrd="1" destOrd="0" presId="urn:microsoft.com/office/officeart/2005/8/layout/hierarchy1"/>
    <dgm:cxn modelId="{73D156A3-AFC1-4778-A9E1-D9A54AE21446}" type="presParOf" srcId="{1A74B1A1-6D8D-4042-B80A-D1A0ADF74F5B}" destId="{5DA2AD82-9EAC-4B59-AD1E-0036B8D16F83}" srcOrd="0" destOrd="0" presId="urn:microsoft.com/office/officeart/2005/8/layout/hierarchy1"/>
    <dgm:cxn modelId="{C8DCD38C-538C-4064-8ABE-C75E60223092}" type="presParOf" srcId="{1A74B1A1-6D8D-4042-B80A-D1A0ADF74F5B}" destId="{74392FCC-A034-430D-AFAA-36C486D8D879}" srcOrd="1" destOrd="0" presId="urn:microsoft.com/office/officeart/2005/8/layout/hierarchy1"/>
    <dgm:cxn modelId="{5516C123-D4C9-4B9C-995C-B29CA39DA8C1}" type="presParOf" srcId="{74392FCC-A034-430D-AFAA-36C486D8D879}" destId="{BB7D5F2D-7C6B-4A17-AE15-DA7FFEBB20C8}" srcOrd="0" destOrd="0" presId="urn:microsoft.com/office/officeart/2005/8/layout/hierarchy1"/>
    <dgm:cxn modelId="{D8793A61-E9EF-460F-965A-6BCEF8B5F999}" type="presParOf" srcId="{BB7D5F2D-7C6B-4A17-AE15-DA7FFEBB20C8}" destId="{BBCAB4F4-F970-4EA2-BE5F-02F38F48867A}" srcOrd="0" destOrd="0" presId="urn:microsoft.com/office/officeart/2005/8/layout/hierarchy1"/>
    <dgm:cxn modelId="{FF5A3383-531D-4110-9603-BB69EC4A2D39}" type="presParOf" srcId="{BB7D5F2D-7C6B-4A17-AE15-DA7FFEBB20C8}" destId="{429604DE-3715-40E9-B2C2-5E3EC62E35CD}" srcOrd="1" destOrd="0" presId="urn:microsoft.com/office/officeart/2005/8/layout/hierarchy1"/>
    <dgm:cxn modelId="{3E977DE6-57BC-44E1-8BA0-CBBF725300D3}" type="presParOf" srcId="{74392FCC-A034-430D-AFAA-36C486D8D879}" destId="{49894D71-6E83-45C2-9BCF-70FC9066E487}" srcOrd="1" destOrd="0" presId="urn:microsoft.com/office/officeart/2005/8/layout/hierarchy1"/>
    <dgm:cxn modelId="{DCF289F9-DD6A-4248-AD1C-ECC975F24D23}" type="presParOf" srcId="{1A74B1A1-6D8D-4042-B80A-D1A0ADF74F5B}" destId="{FD45DE03-C847-456C-A774-DFF3EA8FC84E}" srcOrd="2" destOrd="0" presId="urn:microsoft.com/office/officeart/2005/8/layout/hierarchy1"/>
    <dgm:cxn modelId="{861B4489-6444-439B-BF4C-BA27E7A8DB23}" type="presParOf" srcId="{1A74B1A1-6D8D-4042-B80A-D1A0ADF74F5B}" destId="{ECB655A8-5042-4854-AF6C-33AC945F3E8F}" srcOrd="3" destOrd="0" presId="urn:microsoft.com/office/officeart/2005/8/layout/hierarchy1"/>
    <dgm:cxn modelId="{D7BA6928-E5F5-41CF-A935-03A7CCAB4FE4}" type="presParOf" srcId="{ECB655A8-5042-4854-AF6C-33AC945F3E8F}" destId="{0C09FF60-2882-4471-BD18-2839A3866288}" srcOrd="0" destOrd="0" presId="urn:microsoft.com/office/officeart/2005/8/layout/hierarchy1"/>
    <dgm:cxn modelId="{9E199E8D-F2FF-49C6-BE45-A378D7C31929}" type="presParOf" srcId="{0C09FF60-2882-4471-BD18-2839A3866288}" destId="{F1E2CEBF-362D-4040-B8F0-7C8F9FB3E838}" srcOrd="0" destOrd="0" presId="urn:microsoft.com/office/officeart/2005/8/layout/hierarchy1"/>
    <dgm:cxn modelId="{7F0B42CD-65C8-43E6-A3AF-77CC07058562}" type="presParOf" srcId="{0C09FF60-2882-4471-BD18-2839A3866288}" destId="{5977136E-A66E-49AB-8E2C-9B290F18E3B6}" srcOrd="1" destOrd="0" presId="urn:microsoft.com/office/officeart/2005/8/layout/hierarchy1"/>
    <dgm:cxn modelId="{3676C111-20FB-45EC-AD50-D17F137F1CA4}" type="presParOf" srcId="{ECB655A8-5042-4854-AF6C-33AC945F3E8F}" destId="{25004961-D5D1-451C-BFF5-54B56E58E81C}" srcOrd="1" destOrd="0" presId="urn:microsoft.com/office/officeart/2005/8/layout/hierarchy1"/>
    <dgm:cxn modelId="{526CC5F7-37BD-42D5-8A44-48DE6B32CDFB}" type="presParOf" srcId="{1A74B1A1-6D8D-4042-B80A-D1A0ADF74F5B}" destId="{AF0FDB99-D833-4229-87C9-0B657C70D7A4}" srcOrd="4" destOrd="0" presId="urn:microsoft.com/office/officeart/2005/8/layout/hierarchy1"/>
    <dgm:cxn modelId="{DD194D8D-A5DE-4828-87A3-8D37FDC3498D}" type="presParOf" srcId="{1A74B1A1-6D8D-4042-B80A-D1A0ADF74F5B}" destId="{F52684A9-9B04-4B6B-8C63-7457641678A3}" srcOrd="5" destOrd="0" presId="urn:microsoft.com/office/officeart/2005/8/layout/hierarchy1"/>
    <dgm:cxn modelId="{8459207B-A3CA-485A-9DBF-E9B7FE3941F9}" type="presParOf" srcId="{F52684A9-9B04-4B6B-8C63-7457641678A3}" destId="{365515CC-3549-456D-A95E-C8D44A186240}" srcOrd="0" destOrd="0" presId="urn:microsoft.com/office/officeart/2005/8/layout/hierarchy1"/>
    <dgm:cxn modelId="{7EC5D833-BFC0-4E4C-8D29-C22789962B49}" type="presParOf" srcId="{365515CC-3549-456D-A95E-C8D44A186240}" destId="{98932D2F-757D-42C7-AF57-311A42973130}" srcOrd="0" destOrd="0" presId="urn:microsoft.com/office/officeart/2005/8/layout/hierarchy1"/>
    <dgm:cxn modelId="{99E7E88A-F864-4F1D-8F07-A86090CCC7F7}" type="presParOf" srcId="{365515CC-3549-456D-A95E-C8D44A186240}" destId="{DC5CFD7A-D382-49D4-A4F8-DA355A97E6ED}" srcOrd="1" destOrd="0" presId="urn:microsoft.com/office/officeart/2005/8/layout/hierarchy1"/>
    <dgm:cxn modelId="{3CCC8CB8-A4A9-4DDE-8F4F-8A46658C854E}" type="presParOf" srcId="{F52684A9-9B04-4B6B-8C63-7457641678A3}" destId="{B192AA69-E2C3-41AF-B76F-7DAF5F35A78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28BE668-0514-4E91-A38D-393CB47CB2F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ECEC9E4A-3DC1-4F4D-AE09-634EB0CA427C}">
      <dgm:prSet/>
      <dgm:spPr/>
      <dgm:t>
        <a:bodyPr/>
        <a:lstStyle/>
        <a:p>
          <a:r>
            <a:rPr lang="kk-KZ">
              <a:solidFill>
                <a:schemeClr val="tx1"/>
              </a:solidFill>
              <a:effectLst/>
              <a:latin typeface="Times New Roman" panose="02020603050405020304" pitchFamily="18" charset="0"/>
              <a:ea typeface="Times New Roman" panose="02020603050405020304" pitchFamily="18" charset="0"/>
            </a:rPr>
            <a:t>залалдардың орнын толтыру; </a:t>
          </a:r>
          <a:endParaRPr lang="kk-KZ" dirty="0">
            <a:solidFill>
              <a:schemeClr val="tx1"/>
            </a:solidFill>
            <a:effectLst/>
            <a:latin typeface="Times New Roman" panose="02020603050405020304" pitchFamily="18" charset="0"/>
            <a:ea typeface="Times New Roman" panose="02020603050405020304" pitchFamily="18" charset="0"/>
          </a:endParaRPr>
        </a:p>
      </dgm:t>
    </dgm:pt>
    <dgm:pt modelId="{59323AC9-DDDF-46EE-82C0-F6575B939626}" type="parTrans" cxnId="{2A64398A-6251-47AA-AEAD-C7A2E5C4B792}">
      <dgm:prSet/>
      <dgm:spPr/>
      <dgm:t>
        <a:bodyPr/>
        <a:lstStyle/>
        <a:p>
          <a:endParaRPr lang="ru-KZ"/>
        </a:p>
      </dgm:t>
    </dgm:pt>
    <dgm:pt modelId="{8232BBF8-8E01-49BE-BDF3-A67696C52934}" type="sibTrans" cxnId="{2A64398A-6251-47AA-AEAD-C7A2E5C4B792}">
      <dgm:prSet/>
      <dgm:spPr/>
      <dgm:t>
        <a:bodyPr/>
        <a:lstStyle/>
        <a:p>
          <a:endParaRPr lang="ru-KZ"/>
        </a:p>
      </dgm:t>
    </dgm:pt>
    <dgm:pt modelId="{C57F5BD0-A5ED-4F83-8EA4-39F62D653B41}">
      <dgm:prSet/>
      <dgm:spPr/>
      <dgm:t>
        <a:bodyPr/>
        <a:lstStyle/>
        <a:p>
          <a:r>
            <a:rPr lang="kk-KZ">
              <a:solidFill>
                <a:schemeClr val="tx1"/>
              </a:solidFill>
              <a:effectLst/>
              <a:latin typeface="Times New Roman" panose="02020603050405020304" pitchFamily="18" charset="0"/>
              <a:ea typeface="Times New Roman" panose="02020603050405020304" pitchFamily="18" charset="0"/>
            </a:rPr>
            <a:t>айыпақы өндіріп алу; </a:t>
          </a:r>
          <a:endParaRPr lang="kk-KZ" dirty="0">
            <a:solidFill>
              <a:schemeClr val="tx1"/>
            </a:solidFill>
            <a:effectLst/>
            <a:latin typeface="Times New Roman" panose="02020603050405020304" pitchFamily="18" charset="0"/>
            <a:ea typeface="Times New Roman" panose="02020603050405020304" pitchFamily="18" charset="0"/>
          </a:endParaRPr>
        </a:p>
      </dgm:t>
    </dgm:pt>
    <dgm:pt modelId="{7CA8DD34-D3AB-4D59-8C17-0692130DC1B8}" type="parTrans" cxnId="{8978FF2F-FDD4-45BE-9F1E-630DF3172E5D}">
      <dgm:prSet/>
      <dgm:spPr/>
      <dgm:t>
        <a:bodyPr/>
        <a:lstStyle/>
        <a:p>
          <a:endParaRPr lang="ru-KZ"/>
        </a:p>
      </dgm:t>
    </dgm:pt>
    <dgm:pt modelId="{7BC31B9E-FE9E-4825-8E94-FB94EA7E5E9F}" type="sibTrans" cxnId="{8978FF2F-FDD4-45BE-9F1E-630DF3172E5D}">
      <dgm:prSet/>
      <dgm:spPr/>
      <dgm:t>
        <a:bodyPr/>
        <a:lstStyle/>
        <a:p>
          <a:endParaRPr lang="ru-KZ"/>
        </a:p>
      </dgm:t>
    </dgm:pt>
    <dgm:pt modelId="{74A64D05-2E27-4AF1-A41B-C5850522608D}">
      <dgm:prSet/>
      <dgm:spPr/>
      <dgm:t>
        <a:bodyPr/>
        <a:lstStyle/>
        <a:p>
          <a:r>
            <a:rPr lang="kk-KZ">
              <a:solidFill>
                <a:schemeClr val="tx1"/>
              </a:solidFill>
              <a:effectLst/>
              <a:latin typeface="Times New Roman" panose="02020603050405020304" pitchFamily="18" charset="0"/>
              <a:ea typeface="Times New Roman" panose="02020603050405020304" pitchFamily="18" charset="0"/>
            </a:rPr>
            <a:t>кепілақыны жоғалту немесе қайтарылған кепілақы сомасының үстіне қосымша кепілақы төлеу; </a:t>
          </a:r>
          <a:endParaRPr lang="kk-KZ" dirty="0">
            <a:solidFill>
              <a:schemeClr val="tx1"/>
            </a:solidFill>
            <a:effectLst/>
            <a:latin typeface="Times New Roman" panose="02020603050405020304" pitchFamily="18" charset="0"/>
            <a:ea typeface="Times New Roman" panose="02020603050405020304" pitchFamily="18" charset="0"/>
          </a:endParaRPr>
        </a:p>
      </dgm:t>
    </dgm:pt>
    <dgm:pt modelId="{3148ED60-3CB6-4578-B1A8-97223BE6E368}" type="parTrans" cxnId="{AD0DB08E-DE5A-456A-BB02-EC9051154D01}">
      <dgm:prSet/>
      <dgm:spPr/>
      <dgm:t>
        <a:bodyPr/>
        <a:lstStyle/>
        <a:p>
          <a:endParaRPr lang="ru-KZ"/>
        </a:p>
      </dgm:t>
    </dgm:pt>
    <dgm:pt modelId="{B9CD6DEC-84C1-4D49-9EB2-5EE94F1F33BA}" type="sibTrans" cxnId="{AD0DB08E-DE5A-456A-BB02-EC9051154D01}">
      <dgm:prSet/>
      <dgm:spPr/>
      <dgm:t>
        <a:bodyPr/>
        <a:lstStyle/>
        <a:p>
          <a:endParaRPr lang="ru-KZ"/>
        </a:p>
      </dgm:t>
    </dgm:pt>
    <dgm:pt modelId="{12E7C11A-A93C-4070-B61F-72A23A264D4C}">
      <dgm:prSet/>
      <dgm:spPr/>
      <dgm:t>
        <a:bodyPr/>
        <a:lstStyle/>
        <a:p>
          <a:r>
            <a:rPr lang="kk-KZ">
              <a:solidFill>
                <a:schemeClr val="tx1"/>
              </a:solidFill>
              <a:effectLst/>
              <a:latin typeface="Times New Roman" panose="02020603050405020304" pitchFamily="18" charset="0"/>
              <a:ea typeface="Times New Roman" panose="02020603050405020304" pitchFamily="18" charset="0"/>
            </a:rPr>
            <a:t>қылмыстық мақсатқа жетуге бағытталған мәміле бойынша алынған пайданың барлығын мемлекет кірісіне тәркілеу; </a:t>
          </a:r>
          <a:endParaRPr lang="kk-KZ" dirty="0">
            <a:solidFill>
              <a:schemeClr val="tx1"/>
            </a:solidFill>
            <a:effectLst/>
            <a:latin typeface="Times New Roman" panose="02020603050405020304" pitchFamily="18" charset="0"/>
            <a:ea typeface="Times New Roman" panose="02020603050405020304" pitchFamily="18" charset="0"/>
          </a:endParaRPr>
        </a:p>
      </dgm:t>
    </dgm:pt>
    <dgm:pt modelId="{60DA434D-62A0-4816-8326-ACA16386FA53}" type="parTrans" cxnId="{3E798044-E6C2-4792-B014-59C98360C576}">
      <dgm:prSet/>
      <dgm:spPr/>
      <dgm:t>
        <a:bodyPr/>
        <a:lstStyle/>
        <a:p>
          <a:endParaRPr lang="ru-KZ"/>
        </a:p>
      </dgm:t>
    </dgm:pt>
    <dgm:pt modelId="{15E0F688-BBDD-4949-A415-F99F95215CD9}" type="sibTrans" cxnId="{3E798044-E6C2-4792-B014-59C98360C576}">
      <dgm:prSet/>
      <dgm:spPr/>
      <dgm:t>
        <a:bodyPr/>
        <a:lstStyle/>
        <a:p>
          <a:endParaRPr lang="ru-KZ"/>
        </a:p>
      </dgm:t>
    </dgm:pt>
    <dgm:pt modelId="{72EB4CCA-D085-4FAA-938E-E5D5CCDC5EEF}">
      <dgm:prSet/>
      <dgm:spPr/>
      <dgm:t>
        <a:bodyPr/>
        <a:lstStyle/>
        <a:p>
          <a:r>
            <a:rPr lang="kk-KZ">
              <a:solidFill>
                <a:schemeClr val="tx1"/>
              </a:solidFill>
              <a:effectLst/>
              <a:latin typeface="Times New Roman" panose="02020603050405020304" pitchFamily="18" charset="0"/>
              <a:ea typeface="Times New Roman" panose="02020603050405020304" pitchFamily="18" charset="0"/>
            </a:rPr>
            <a:t>кепілдікке салынған мүлікке, сонымен бірге ұстап қалу құқына сәйкес ұсталып тұрған мүлікке меншік құқын жоғалту </a:t>
          </a:r>
          <a:endParaRPr lang="kk-KZ" dirty="0">
            <a:solidFill>
              <a:schemeClr val="tx1"/>
            </a:solidFill>
            <a:effectLst/>
            <a:latin typeface="Times New Roman" panose="02020603050405020304" pitchFamily="18" charset="0"/>
            <a:ea typeface="Times New Roman" panose="02020603050405020304" pitchFamily="18" charset="0"/>
          </a:endParaRPr>
        </a:p>
      </dgm:t>
    </dgm:pt>
    <dgm:pt modelId="{5B253E4A-1DD4-4D67-A551-656077CE0778}" type="parTrans" cxnId="{CB67EC30-8E17-4E97-8036-C8B54E960C2C}">
      <dgm:prSet/>
      <dgm:spPr/>
      <dgm:t>
        <a:bodyPr/>
        <a:lstStyle/>
        <a:p>
          <a:endParaRPr lang="ru-KZ"/>
        </a:p>
      </dgm:t>
    </dgm:pt>
    <dgm:pt modelId="{A42F8ED6-E194-4205-BECB-38CAC2E836BB}" type="sibTrans" cxnId="{CB67EC30-8E17-4E97-8036-C8B54E960C2C}">
      <dgm:prSet/>
      <dgm:spPr/>
      <dgm:t>
        <a:bodyPr/>
        <a:lstStyle/>
        <a:p>
          <a:endParaRPr lang="ru-KZ"/>
        </a:p>
      </dgm:t>
    </dgm:pt>
    <dgm:pt modelId="{4237F29B-4C8F-4946-8B27-B8E94406BFC2}" type="pres">
      <dgm:prSet presAssocID="{328BE668-0514-4E91-A38D-393CB47CB2FD}" presName="vert0" presStyleCnt="0">
        <dgm:presLayoutVars>
          <dgm:dir/>
          <dgm:animOne val="branch"/>
          <dgm:animLvl val="lvl"/>
        </dgm:presLayoutVars>
      </dgm:prSet>
      <dgm:spPr/>
    </dgm:pt>
    <dgm:pt modelId="{263796C2-93A3-451A-80D4-B06682EAFA84}" type="pres">
      <dgm:prSet presAssocID="{ECEC9E4A-3DC1-4F4D-AE09-634EB0CA427C}" presName="thickLine" presStyleLbl="alignNode1" presStyleIdx="0" presStyleCnt="5"/>
      <dgm:spPr/>
    </dgm:pt>
    <dgm:pt modelId="{8EA7E289-687A-4EDD-AF9B-BA1D54A71C8C}" type="pres">
      <dgm:prSet presAssocID="{ECEC9E4A-3DC1-4F4D-AE09-634EB0CA427C}" presName="horz1" presStyleCnt="0"/>
      <dgm:spPr/>
    </dgm:pt>
    <dgm:pt modelId="{5C688702-57C4-4BD2-A74F-8B909AA3DAAD}" type="pres">
      <dgm:prSet presAssocID="{ECEC9E4A-3DC1-4F4D-AE09-634EB0CA427C}" presName="tx1" presStyleLbl="revTx" presStyleIdx="0" presStyleCnt="5"/>
      <dgm:spPr/>
    </dgm:pt>
    <dgm:pt modelId="{2C2BBEB3-FFF8-41E7-9696-E2247555DF1C}" type="pres">
      <dgm:prSet presAssocID="{ECEC9E4A-3DC1-4F4D-AE09-634EB0CA427C}" presName="vert1" presStyleCnt="0"/>
      <dgm:spPr/>
    </dgm:pt>
    <dgm:pt modelId="{40B64700-6B1F-4202-B0EE-8059F408F71C}" type="pres">
      <dgm:prSet presAssocID="{C57F5BD0-A5ED-4F83-8EA4-39F62D653B41}" presName="thickLine" presStyleLbl="alignNode1" presStyleIdx="1" presStyleCnt="5"/>
      <dgm:spPr/>
    </dgm:pt>
    <dgm:pt modelId="{2CAD237D-39BF-4212-B751-A15ACCBA2771}" type="pres">
      <dgm:prSet presAssocID="{C57F5BD0-A5ED-4F83-8EA4-39F62D653B41}" presName="horz1" presStyleCnt="0"/>
      <dgm:spPr/>
    </dgm:pt>
    <dgm:pt modelId="{DFEEE533-0198-4C07-9C90-B67C80A9A4C3}" type="pres">
      <dgm:prSet presAssocID="{C57F5BD0-A5ED-4F83-8EA4-39F62D653B41}" presName="tx1" presStyleLbl="revTx" presStyleIdx="1" presStyleCnt="5"/>
      <dgm:spPr/>
    </dgm:pt>
    <dgm:pt modelId="{151C2C1E-69BF-41B8-B824-425B2450B1E5}" type="pres">
      <dgm:prSet presAssocID="{C57F5BD0-A5ED-4F83-8EA4-39F62D653B41}" presName="vert1" presStyleCnt="0"/>
      <dgm:spPr/>
    </dgm:pt>
    <dgm:pt modelId="{91A6D6BD-89A7-4125-8D30-D5E6ED21768D}" type="pres">
      <dgm:prSet presAssocID="{74A64D05-2E27-4AF1-A41B-C5850522608D}" presName="thickLine" presStyleLbl="alignNode1" presStyleIdx="2" presStyleCnt="5"/>
      <dgm:spPr/>
    </dgm:pt>
    <dgm:pt modelId="{E120FEAA-4389-41F5-AF78-E3F712EE8C02}" type="pres">
      <dgm:prSet presAssocID="{74A64D05-2E27-4AF1-A41B-C5850522608D}" presName="horz1" presStyleCnt="0"/>
      <dgm:spPr/>
    </dgm:pt>
    <dgm:pt modelId="{4CE26DED-6FDA-4D69-9F0C-333C312892E3}" type="pres">
      <dgm:prSet presAssocID="{74A64D05-2E27-4AF1-A41B-C5850522608D}" presName="tx1" presStyleLbl="revTx" presStyleIdx="2" presStyleCnt="5"/>
      <dgm:spPr/>
    </dgm:pt>
    <dgm:pt modelId="{548C5665-DED4-4B75-8B32-75CCEF9FE8D5}" type="pres">
      <dgm:prSet presAssocID="{74A64D05-2E27-4AF1-A41B-C5850522608D}" presName="vert1" presStyleCnt="0"/>
      <dgm:spPr/>
    </dgm:pt>
    <dgm:pt modelId="{7F7EA5E5-186D-4C96-8937-A50DCD043F57}" type="pres">
      <dgm:prSet presAssocID="{12E7C11A-A93C-4070-B61F-72A23A264D4C}" presName="thickLine" presStyleLbl="alignNode1" presStyleIdx="3" presStyleCnt="5"/>
      <dgm:spPr/>
    </dgm:pt>
    <dgm:pt modelId="{9ED87DD3-279F-4698-B073-B83BF8BCFEE9}" type="pres">
      <dgm:prSet presAssocID="{12E7C11A-A93C-4070-B61F-72A23A264D4C}" presName="horz1" presStyleCnt="0"/>
      <dgm:spPr/>
    </dgm:pt>
    <dgm:pt modelId="{9D2CA95F-6D1F-460B-894B-D7F58A756C06}" type="pres">
      <dgm:prSet presAssocID="{12E7C11A-A93C-4070-B61F-72A23A264D4C}" presName="tx1" presStyleLbl="revTx" presStyleIdx="3" presStyleCnt="5"/>
      <dgm:spPr/>
    </dgm:pt>
    <dgm:pt modelId="{7DAEFD4E-3FB5-42C5-A8BB-263C193EE2C2}" type="pres">
      <dgm:prSet presAssocID="{12E7C11A-A93C-4070-B61F-72A23A264D4C}" presName="vert1" presStyleCnt="0"/>
      <dgm:spPr/>
    </dgm:pt>
    <dgm:pt modelId="{99D9FA5F-4082-4E35-AE9B-6972B78882E6}" type="pres">
      <dgm:prSet presAssocID="{72EB4CCA-D085-4FAA-938E-E5D5CCDC5EEF}" presName="thickLine" presStyleLbl="alignNode1" presStyleIdx="4" presStyleCnt="5"/>
      <dgm:spPr/>
    </dgm:pt>
    <dgm:pt modelId="{0A3AD834-6B0C-4E01-B955-7BFBB1DE57B9}" type="pres">
      <dgm:prSet presAssocID="{72EB4CCA-D085-4FAA-938E-E5D5CCDC5EEF}" presName="horz1" presStyleCnt="0"/>
      <dgm:spPr/>
    </dgm:pt>
    <dgm:pt modelId="{743F426C-C589-4124-ACCB-C4747160D2D2}" type="pres">
      <dgm:prSet presAssocID="{72EB4CCA-D085-4FAA-938E-E5D5CCDC5EEF}" presName="tx1" presStyleLbl="revTx" presStyleIdx="4" presStyleCnt="5"/>
      <dgm:spPr/>
    </dgm:pt>
    <dgm:pt modelId="{35B028CE-E063-475B-8B6D-2CF291E708B9}" type="pres">
      <dgm:prSet presAssocID="{72EB4CCA-D085-4FAA-938E-E5D5CCDC5EEF}" presName="vert1" presStyleCnt="0"/>
      <dgm:spPr/>
    </dgm:pt>
  </dgm:ptLst>
  <dgm:cxnLst>
    <dgm:cxn modelId="{7C53651F-FD0A-49AF-B480-A0967C15A381}" type="presOf" srcId="{72EB4CCA-D085-4FAA-938E-E5D5CCDC5EEF}" destId="{743F426C-C589-4124-ACCB-C4747160D2D2}" srcOrd="0" destOrd="0" presId="urn:microsoft.com/office/officeart/2008/layout/LinedList"/>
    <dgm:cxn modelId="{8978FF2F-FDD4-45BE-9F1E-630DF3172E5D}" srcId="{328BE668-0514-4E91-A38D-393CB47CB2FD}" destId="{C57F5BD0-A5ED-4F83-8EA4-39F62D653B41}" srcOrd="1" destOrd="0" parTransId="{7CA8DD34-D3AB-4D59-8C17-0692130DC1B8}" sibTransId="{7BC31B9E-FE9E-4825-8E94-FB94EA7E5E9F}"/>
    <dgm:cxn modelId="{CB67EC30-8E17-4E97-8036-C8B54E960C2C}" srcId="{328BE668-0514-4E91-A38D-393CB47CB2FD}" destId="{72EB4CCA-D085-4FAA-938E-E5D5CCDC5EEF}" srcOrd="4" destOrd="0" parTransId="{5B253E4A-1DD4-4D67-A551-656077CE0778}" sibTransId="{A42F8ED6-E194-4205-BECB-38CAC2E836BB}"/>
    <dgm:cxn modelId="{3E798044-E6C2-4792-B014-59C98360C576}" srcId="{328BE668-0514-4E91-A38D-393CB47CB2FD}" destId="{12E7C11A-A93C-4070-B61F-72A23A264D4C}" srcOrd="3" destOrd="0" parTransId="{60DA434D-62A0-4816-8326-ACA16386FA53}" sibTransId="{15E0F688-BBDD-4949-A415-F99F95215CD9}"/>
    <dgm:cxn modelId="{EA95676C-1F02-43CD-9867-DA36AC19E06B}" type="presOf" srcId="{74A64D05-2E27-4AF1-A41B-C5850522608D}" destId="{4CE26DED-6FDA-4D69-9F0C-333C312892E3}" srcOrd="0" destOrd="0" presId="urn:microsoft.com/office/officeart/2008/layout/LinedList"/>
    <dgm:cxn modelId="{B8E90B78-0D51-4BAF-BA9C-C7D8B7D583AA}" type="presOf" srcId="{328BE668-0514-4E91-A38D-393CB47CB2FD}" destId="{4237F29B-4C8F-4946-8B27-B8E94406BFC2}" srcOrd="0" destOrd="0" presId="urn:microsoft.com/office/officeart/2008/layout/LinedList"/>
    <dgm:cxn modelId="{2A64398A-6251-47AA-AEAD-C7A2E5C4B792}" srcId="{328BE668-0514-4E91-A38D-393CB47CB2FD}" destId="{ECEC9E4A-3DC1-4F4D-AE09-634EB0CA427C}" srcOrd="0" destOrd="0" parTransId="{59323AC9-DDDF-46EE-82C0-F6575B939626}" sibTransId="{8232BBF8-8E01-49BE-BDF3-A67696C52934}"/>
    <dgm:cxn modelId="{FA54618A-9CB8-4483-8895-090DC47E63A6}" type="presOf" srcId="{12E7C11A-A93C-4070-B61F-72A23A264D4C}" destId="{9D2CA95F-6D1F-460B-894B-D7F58A756C06}" srcOrd="0" destOrd="0" presId="urn:microsoft.com/office/officeart/2008/layout/LinedList"/>
    <dgm:cxn modelId="{AD0DB08E-DE5A-456A-BB02-EC9051154D01}" srcId="{328BE668-0514-4E91-A38D-393CB47CB2FD}" destId="{74A64D05-2E27-4AF1-A41B-C5850522608D}" srcOrd="2" destOrd="0" parTransId="{3148ED60-3CB6-4578-B1A8-97223BE6E368}" sibTransId="{B9CD6DEC-84C1-4D49-9EB2-5EE94F1F33BA}"/>
    <dgm:cxn modelId="{7CDFCBB1-0C01-4820-A32E-36724722053E}" type="presOf" srcId="{C57F5BD0-A5ED-4F83-8EA4-39F62D653B41}" destId="{DFEEE533-0198-4C07-9C90-B67C80A9A4C3}" srcOrd="0" destOrd="0" presId="urn:microsoft.com/office/officeart/2008/layout/LinedList"/>
    <dgm:cxn modelId="{36D97DED-A167-4C02-870D-31DC1F451F32}" type="presOf" srcId="{ECEC9E4A-3DC1-4F4D-AE09-634EB0CA427C}" destId="{5C688702-57C4-4BD2-A74F-8B909AA3DAAD}" srcOrd="0" destOrd="0" presId="urn:microsoft.com/office/officeart/2008/layout/LinedList"/>
    <dgm:cxn modelId="{A3E61785-F8A1-402D-AFE3-46DD65BB9133}" type="presParOf" srcId="{4237F29B-4C8F-4946-8B27-B8E94406BFC2}" destId="{263796C2-93A3-451A-80D4-B06682EAFA84}" srcOrd="0" destOrd="0" presId="urn:microsoft.com/office/officeart/2008/layout/LinedList"/>
    <dgm:cxn modelId="{89EC9176-68DD-4223-9166-84805AE75286}" type="presParOf" srcId="{4237F29B-4C8F-4946-8B27-B8E94406BFC2}" destId="{8EA7E289-687A-4EDD-AF9B-BA1D54A71C8C}" srcOrd="1" destOrd="0" presId="urn:microsoft.com/office/officeart/2008/layout/LinedList"/>
    <dgm:cxn modelId="{EC8D24DC-6F82-458A-8B27-12D9CD56BF4F}" type="presParOf" srcId="{8EA7E289-687A-4EDD-AF9B-BA1D54A71C8C}" destId="{5C688702-57C4-4BD2-A74F-8B909AA3DAAD}" srcOrd="0" destOrd="0" presId="urn:microsoft.com/office/officeart/2008/layout/LinedList"/>
    <dgm:cxn modelId="{0F7CC673-F1A5-49A0-9453-5166D187B2A5}" type="presParOf" srcId="{8EA7E289-687A-4EDD-AF9B-BA1D54A71C8C}" destId="{2C2BBEB3-FFF8-41E7-9696-E2247555DF1C}" srcOrd="1" destOrd="0" presId="urn:microsoft.com/office/officeart/2008/layout/LinedList"/>
    <dgm:cxn modelId="{41A85986-DBAC-4059-98E5-264332709FD5}" type="presParOf" srcId="{4237F29B-4C8F-4946-8B27-B8E94406BFC2}" destId="{40B64700-6B1F-4202-B0EE-8059F408F71C}" srcOrd="2" destOrd="0" presId="urn:microsoft.com/office/officeart/2008/layout/LinedList"/>
    <dgm:cxn modelId="{674EB4BF-5DD0-481E-9E84-8136ACD83CA2}" type="presParOf" srcId="{4237F29B-4C8F-4946-8B27-B8E94406BFC2}" destId="{2CAD237D-39BF-4212-B751-A15ACCBA2771}" srcOrd="3" destOrd="0" presId="urn:microsoft.com/office/officeart/2008/layout/LinedList"/>
    <dgm:cxn modelId="{9EEB544B-D7CB-4C17-81A6-2992A8C92885}" type="presParOf" srcId="{2CAD237D-39BF-4212-B751-A15ACCBA2771}" destId="{DFEEE533-0198-4C07-9C90-B67C80A9A4C3}" srcOrd="0" destOrd="0" presId="urn:microsoft.com/office/officeart/2008/layout/LinedList"/>
    <dgm:cxn modelId="{E88F36D9-03B5-44CA-BE03-C3F291494779}" type="presParOf" srcId="{2CAD237D-39BF-4212-B751-A15ACCBA2771}" destId="{151C2C1E-69BF-41B8-B824-425B2450B1E5}" srcOrd="1" destOrd="0" presId="urn:microsoft.com/office/officeart/2008/layout/LinedList"/>
    <dgm:cxn modelId="{9881BD2C-FFC3-46F4-AB22-2817BC03E417}" type="presParOf" srcId="{4237F29B-4C8F-4946-8B27-B8E94406BFC2}" destId="{91A6D6BD-89A7-4125-8D30-D5E6ED21768D}" srcOrd="4" destOrd="0" presId="urn:microsoft.com/office/officeart/2008/layout/LinedList"/>
    <dgm:cxn modelId="{6ECF402C-0F57-4095-848A-C7BA012987FF}" type="presParOf" srcId="{4237F29B-4C8F-4946-8B27-B8E94406BFC2}" destId="{E120FEAA-4389-41F5-AF78-E3F712EE8C02}" srcOrd="5" destOrd="0" presId="urn:microsoft.com/office/officeart/2008/layout/LinedList"/>
    <dgm:cxn modelId="{33637F3F-74FE-4AEC-B99E-4E49588AB037}" type="presParOf" srcId="{E120FEAA-4389-41F5-AF78-E3F712EE8C02}" destId="{4CE26DED-6FDA-4D69-9F0C-333C312892E3}" srcOrd="0" destOrd="0" presId="urn:microsoft.com/office/officeart/2008/layout/LinedList"/>
    <dgm:cxn modelId="{795E35F2-94AC-4287-8171-A69CA6CEE45C}" type="presParOf" srcId="{E120FEAA-4389-41F5-AF78-E3F712EE8C02}" destId="{548C5665-DED4-4B75-8B32-75CCEF9FE8D5}" srcOrd="1" destOrd="0" presId="urn:microsoft.com/office/officeart/2008/layout/LinedList"/>
    <dgm:cxn modelId="{CEEF11D7-3943-4AE6-945B-25A600EEB06A}" type="presParOf" srcId="{4237F29B-4C8F-4946-8B27-B8E94406BFC2}" destId="{7F7EA5E5-186D-4C96-8937-A50DCD043F57}" srcOrd="6" destOrd="0" presId="urn:microsoft.com/office/officeart/2008/layout/LinedList"/>
    <dgm:cxn modelId="{2E210BF0-0D7D-4F0F-B994-4EC364E6D689}" type="presParOf" srcId="{4237F29B-4C8F-4946-8B27-B8E94406BFC2}" destId="{9ED87DD3-279F-4698-B073-B83BF8BCFEE9}" srcOrd="7" destOrd="0" presId="urn:microsoft.com/office/officeart/2008/layout/LinedList"/>
    <dgm:cxn modelId="{5D4B3821-FC5A-4886-B074-ED49C4D5FC0F}" type="presParOf" srcId="{9ED87DD3-279F-4698-B073-B83BF8BCFEE9}" destId="{9D2CA95F-6D1F-460B-894B-D7F58A756C06}" srcOrd="0" destOrd="0" presId="urn:microsoft.com/office/officeart/2008/layout/LinedList"/>
    <dgm:cxn modelId="{960C9899-D158-4776-A2D5-E3D694D62E4A}" type="presParOf" srcId="{9ED87DD3-279F-4698-B073-B83BF8BCFEE9}" destId="{7DAEFD4E-3FB5-42C5-A8BB-263C193EE2C2}" srcOrd="1" destOrd="0" presId="urn:microsoft.com/office/officeart/2008/layout/LinedList"/>
    <dgm:cxn modelId="{93D5EF71-2FBC-4600-8828-F4930DD94A39}" type="presParOf" srcId="{4237F29B-4C8F-4946-8B27-B8E94406BFC2}" destId="{99D9FA5F-4082-4E35-AE9B-6972B78882E6}" srcOrd="8" destOrd="0" presId="urn:microsoft.com/office/officeart/2008/layout/LinedList"/>
    <dgm:cxn modelId="{9DCB8A53-A698-43A2-99EB-326A6BC6A37A}" type="presParOf" srcId="{4237F29B-4C8F-4946-8B27-B8E94406BFC2}" destId="{0A3AD834-6B0C-4E01-B955-7BFBB1DE57B9}" srcOrd="9" destOrd="0" presId="urn:microsoft.com/office/officeart/2008/layout/LinedList"/>
    <dgm:cxn modelId="{EF7C8951-68F2-432F-86D2-7580DDB8347F}" type="presParOf" srcId="{0A3AD834-6B0C-4E01-B955-7BFBB1DE57B9}" destId="{743F426C-C589-4124-ACCB-C4747160D2D2}" srcOrd="0" destOrd="0" presId="urn:microsoft.com/office/officeart/2008/layout/LinedList"/>
    <dgm:cxn modelId="{40E495EE-35CE-4CEA-B4D9-CB6273DE2983}" type="presParOf" srcId="{0A3AD834-6B0C-4E01-B955-7BFBB1DE57B9}" destId="{35B028CE-E063-475B-8B6D-2CF291E708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235467-8116-4085-90BE-76EB18662FA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7D0784CA-2C0C-495F-A4A0-FF57B9B1397A}">
      <dgm:prSet/>
      <dgm:spPr/>
      <dgm:t>
        <a:bodyPr/>
        <a:lstStyle/>
        <a:p>
          <a:r>
            <a:rPr lang="kk-KZ">
              <a:solidFill>
                <a:schemeClr val="tx1"/>
              </a:solidFill>
              <a:effectLst/>
              <a:latin typeface="Times New Roman" panose="02020603050405020304" pitchFamily="18" charset="0"/>
              <a:ea typeface="Times New Roman" panose="02020603050405020304" pitchFamily="18" charset="0"/>
            </a:rPr>
            <a:t>- тауардың жеткіліксіздігі себепті келтірілген зиянды сатушы немесе өндіруші зиян шеккен сатып алушының тандауы бойынша өтейді;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1FFC8703-8263-4622-820D-D89545DC2B9D}" type="parTrans" cxnId="{ECBE2A7C-640A-4876-8D65-25DF4FC994D7}">
      <dgm:prSet/>
      <dgm:spPr/>
      <dgm:t>
        <a:bodyPr/>
        <a:lstStyle/>
        <a:p>
          <a:endParaRPr lang="ru-KZ"/>
        </a:p>
      </dgm:t>
    </dgm:pt>
    <dgm:pt modelId="{9A106374-BDD2-47CA-A32B-49B4EAC1C742}" type="sibTrans" cxnId="{ECBE2A7C-640A-4876-8D65-25DF4FC994D7}">
      <dgm:prSet/>
      <dgm:spPr/>
      <dgm:t>
        <a:bodyPr/>
        <a:lstStyle/>
        <a:p>
          <a:endParaRPr lang="ru-KZ"/>
        </a:p>
      </dgm:t>
    </dgm:pt>
    <dgm:pt modelId="{1E92AC96-8B68-43E9-8BF4-C309CF50D7CF}">
      <dgm:prSet/>
      <dgm:spPr/>
      <dgm:t>
        <a:bodyPr/>
        <a:lstStyle/>
        <a:p>
          <a:r>
            <a:rPr lang="kk-KZ">
              <a:solidFill>
                <a:schemeClr val="tx1"/>
              </a:solidFill>
              <a:effectLst/>
              <a:latin typeface="Times New Roman" panose="02020603050405020304" pitchFamily="18" charset="0"/>
              <a:ea typeface="Times New Roman" panose="02020603050405020304" pitchFamily="18" charset="0"/>
            </a:rPr>
            <a:t>- жұмыстардың немесе қызметтердіц жетіспеушілігі себепті келтірілген зиянды оларды орындаушы өтейді;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245977FE-A1D9-42EA-A096-F1E7762CA684}" type="parTrans" cxnId="{B5CFAAC3-BD1E-486E-AC07-94DA8A406958}">
      <dgm:prSet/>
      <dgm:spPr/>
      <dgm:t>
        <a:bodyPr/>
        <a:lstStyle/>
        <a:p>
          <a:endParaRPr lang="ru-KZ"/>
        </a:p>
      </dgm:t>
    </dgm:pt>
    <dgm:pt modelId="{482DD4F8-89E5-41AC-9B02-16CE91B16370}" type="sibTrans" cxnId="{B5CFAAC3-BD1E-486E-AC07-94DA8A406958}">
      <dgm:prSet/>
      <dgm:spPr/>
      <dgm:t>
        <a:bodyPr/>
        <a:lstStyle/>
        <a:p>
          <a:endParaRPr lang="ru-KZ"/>
        </a:p>
      </dgm:t>
    </dgm:pt>
    <dgm:pt modelId="{EB13A727-2123-43BF-9C13-2EC729D83695}">
      <dgm:prSet/>
      <dgm:spPr/>
      <dgm:t>
        <a:bodyPr/>
        <a:lstStyle/>
        <a:p>
          <a:r>
            <a:rPr lang="kk-KZ">
              <a:solidFill>
                <a:schemeClr val="tx1"/>
              </a:solidFill>
              <a:effectLst/>
              <a:latin typeface="Times New Roman" panose="02020603050405020304" pitchFamily="18" charset="0"/>
              <a:ea typeface="Times New Roman" panose="02020603050405020304" pitchFamily="18" charset="0"/>
            </a:rPr>
            <a:t>- тауардың қасиеттері және оны пайдалану ережелері туралы толық және анык мәлімет берілмеуі себепті келтірілген зиянды сатушы немесе тауарды өндіруші өтейді; </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824DD4D1-072D-4606-9A2A-B5AB0600FF99}" type="parTrans" cxnId="{FFE5B367-3BFB-4AF9-9376-5F913D812F11}">
      <dgm:prSet/>
      <dgm:spPr/>
      <dgm:t>
        <a:bodyPr/>
        <a:lstStyle/>
        <a:p>
          <a:endParaRPr lang="ru-KZ"/>
        </a:p>
      </dgm:t>
    </dgm:pt>
    <dgm:pt modelId="{A3C258B7-50B8-4448-8FA9-03AD99EFD290}" type="sibTrans" cxnId="{FFE5B367-3BFB-4AF9-9376-5F913D812F11}">
      <dgm:prSet/>
      <dgm:spPr/>
      <dgm:t>
        <a:bodyPr/>
        <a:lstStyle/>
        <a:p>
          <a:endParaRPr lang="ru-KZ"/>
        </a:p>
      </dgm:t>
    </dgm:pt>
    <dgm:pt modelId="{4B23B302-993D-4472-90C7-E401A868EB6F}">
      <dgm:prSet/>
      <dgm:spPr/>
      <dgm:t>
        <a:bodyPr/>
        <a:lstStyle/>
        <a:p>
          <a:r>
            <a:rPr lang="kk-KZ" dirty="0">
              <a:solidFill>
                <a:schemeClr val="tx1"/>
              </a:solidFill>
              <a:effectLst/>
              <a:latin typeface="Times New Roman" panose="02020603050405020304" pitchFamily="18" charset="0"/>
              <a:ea typeface="Times New Roman" panose="02020603050405020304" pitchFamily="18" charset="0"/>
            </a:rPr>
            <a:t>- жұмыс немесе кызмет туралы дұрыс емес және жеткіліксіз мәлімет берілуі себепті келтірілген зиянды орындаушы өтейді.</a:t>
          </a:r>
          <a:endParaRPr lang="ru-KZ" dirty="0">
            <a:solidFill>
              <a:schemeClr val="tx1"/>
            </a:solidFill>
            <a:effectLst/>
            <a:latin typeface="Times New Roman" panose="02020603050405020304" pitchFamily="18" charset="0"/>
            <a:ea typeface="Times New Roman" panose="02020603050405020304" pitchFamily="18" charset="0"/>
          </a:endParaRPr>
        </a:p>
      </dgm:t>
    </dgm:pt>
    <dgm:pt modelId="{7ADD53A2-FA65-4301-A307-A731DDD73D90}" type="parTrans" cxnId="{85F27405-99EE-4F2C-A216-51F4CCD6991D}">
      <dgm:prSet/>
      <dgm:spPr/>
      <dgm:t>
        <a:bodyPr/>
        <a:lstStyle/>
        <a:p>
          <a:endParaRPr lang="ru-KZ"/>
        </a:p>
      </dgm:t>
    </dgm:pt>
    <dgm:pt modelId="{EFBCA786-42B9-4E7F-B34F-A6D432E4EF04}" type="sibTrans" cxnId="{85F27405-99EE-4F2C-A216-51F4CCD6991D}">
      <dgm:prSet/>
      <dgm:spPr/>
      <dgm:t>
        <a:bodyPr/>
        <a:lstStyle/>
        <a:p>
          <a:endParaRPr lang="ru-KZ"/>
        </a:p>
      </dgm:t>
    </dgm:pt>
    <dgm:pt modelId="{DBA657D8-1A43-4A7B-B6B8-D218E7DABD0E}" type="pres">
      <dgm:prSet presAssocID="{4A235467-8116-4085-90BE-76EB18662FAF}" presName="vert0" presStyleCnt="0">
        <dgm:presLayoutVars>
          <dgm:dir/>
          <dgm:animOne val="branch"/>
          <dgm:animLvl val="lvl"/>
        </dgm:presLayoutVars>
      </dgm:prSet>
      <dgm:spPr/>
    </dgm:pt>
    <dgm:pt modelId="{1107D3F8-0C8B-40E7-B104-BDD4280F6399}" type="pres">
      <dgm:prSet presAssocID="{7D0784CA-2C0C-495F-A4A0-FF57B9B1397A}" presName="thickLine" presStyleLbl="alignNode1" presStyleIdx="0" presStyleCnt="4"/>
      <dgm:spPr/>
    </dgm:pt>
    <dgm:pt modelId="{96C26BE1-40A7-48AD-8AF5-AD847E02A964}" type="pres">
      <dgm:prSet presAssocID="{7D0784CA-2C0C-495F-A4A0-FF57B9B1397A}" presName="horz1" presStyleCnt="0"/>
      <dgm:spPr/>
    </dgm:pt>
    <dgm:pt modelId="{9A1BD9C0-498A-4E72-BCFC-CF8BFA1B494E}" type="pres">
      <dgm:prSet presAssocID="{7D0784CA-2C0C-495F-A4A0-FF57B9B1397A}" presName="tx1" presStyleLbl="revTx" presStyleIdx="0" presStyleCnt="4"/>
      <dgm:spPr/>
    </dgm:pt>
    <dgm:pt modelId="{25665114-6A1D-4105-BC5E-A0B4F0C1FC4F}" type="pres">
      <dgm:prSet presAssocID="{7D0784CA-2C0C-495F-A4A0-FF57B9B1397A}" presName="vert1" presStyleCnt="0"/>
      <dgm:spPr/>
    </dgm:pt>
    <dgm:pt modelId="{C5DC2C76-6706-4098-A29D-0362BC7BFA82}" type="pres">
      <dgm:prSet presAssocID="{1E92AC96-8B68-43E9-8BF4-C309CF50D7CF}" presName="thickLine" presStyleLbl="alignNode1" presStyleIdx="1" presStyleCnt="4"/>
      <dgm:spPr/>
    </dgm:pt>
    <dgm:pt modelId="{55714631-5411-4705-972F-26A03EB23315}" type="pres">
      <dgm:prSet presAssocID="{1E92AC96-8B68-43E9-8BF4-C309CF50D7CF}" presName="horz1" presStyleCnt="0"/>
      <dgm:spPr/>
    </dgm:pt>
    <dgm:pt modelId="{A0780007-E12B-4D0F-A223-630E523D7446}" type="pres">
      <dgm:prSet presAssocID="{1E92AC96-8B68-43E9-8BF4-C309CF50D7CF}" presName="tx1" presStyleLbl="revTx" presStyleIdx="1" presStyleCnt="4"/>
      <dgm:spPr/>
    </dgm:pt>
    <dgm:pt modelId="{8C98E156-785E-49DD-AA7A-FBB15FD5EB8C}" type="pres">
      <dgm:prSet presAssocID="{1E92AC96-8B68-43E9-8BF4-C309CF50D7CF}" presName="vert1" presStyleCnt="0"/>
      <dgm:spPr/>
    </dgm:pt>
    <dgm:pt modelId="{66F5BE22-0B1A-49F2-BB12-71A49C54C36B}" type="pres">
      <dgm:prSet presAssocID="{EB13A727-2123-43BF-9C13-2EC729D83695}" presName="thickLine" presStyleLbl="alignNode1" presStyleIdx="2" presStyleCnt="4"/>
      <dgm:spPr/>
    </dgm:pt>
    <dgm:pt modelId="{D18F99B4-5589-452D-9AB8-74CD0F785CE1}" type="pres">
      <dgm:prSet presAssocID="{EB13A727-2123-43BF-9C13-2EC729D83695}" presName="horz1" presStyleCnt="0"/>
      <dgm:spPr/>
    </dgm:pt>
    <dgm:pt modelId="{C8B46E66-172B-4AE5-8894-DC261C15F0E7}" type="pres">
      <dgm:prSet presAssocID="{EB13A727-2123-43BF-9C13-2EC729D83695}" presName="tx1" presStyleLbl="revTx" presStyleIdx="2" presStyleCnt="4"/>
      <dgm:spPr/>
    </dgm:pt>
    <dgm:pt modelId="{ADD9C0D5-23A6-492E-8ED2-074CB325226D}" type="pres">
      <dgm:prSet presAssocID="{EB13A727-2123-43BF-9C13-2EC729D83695}" presName="vert1" presStyleCnt="0"/>
      <dgm:spPr/>
    </dgm:pt>
    <dgm:pt modelId="{D861BD66-A48A-48E0-B7A0-D3E46005E99D}" type="pres">
      <dgm:prSet presAssocID="{4B23B302-993D-4472-90C7-E401A868EB6F}" presName="thickLine" presStyleLbl="alignNode1" presStyleIdx="3" presStyleCnt="4"/>
      <dgm:spPr/>
    </dgm:pt>
    <dgm:pt modelId="{BBDE8A48-15D0-45D3-83BE-2BD3907447F7}" type="pres">
      <dgm:prSet presAssocID="{4B23B302-993D-4472-90C7-E401A868EB6F}" presName="horz1" presStyleCnt="0"/>
      <dgm:spPr/>
    </dgm:pt>
    <dgm:pt modelId="{18496B70-F19E-4559-A839-60BD9BAF0789}" type="pres">
      <dgm:prSet presAssocID="{4B23B302-993D-4472-90C7-E401A868EB6F}" presName="tx1" presStyleLbl="revTx" presStyleIdx="3" presStyleCnt="4"/>
      <dgm:spPr/>
    </dgm:pt>
    <dgm:pt modelId="{3252FA83-2EF8-476E-9C0A-D76F4A39DA5D}" type="pres">
      <dgm:prSet presAssocID="{4B23B302-993D-4472-90C7-E401A868EB6F}" presName="vert1" presStyleCnt="0"/>
      <dgm:spPr/>
    </dgm:pt>
  </dgm:ptLst>
  <dgm:cxnLst>
    <dgm:cxn modelId="{85F27405-99EE-4F2C-A216-51F4CCD6991D}" srcId="{4A235467-8116-4085-90BE-76EB18662FAF}" destId="{4B23B302-993D-4472-90C7-E401A868EB6F}" srcOrd="3" destOrd="0" parTransId="{7ADD53A2-FA65-4301-A307-A731DDD73D90}" sibTransId="{EFBCA786-42B9-4E7F-B34F-A6D432E4EF04}"/>
    <dgm:cxn modelId="{5ED24A0F-52DF-4473-AB48-2AB296CC3CC2}" type="presOf" srcId="{7D0784CA-2C0C-495F-A4A0-FF57B9B1397A}" destId="{9A1BD9C0-498A-4E72-BCFC-CF8BFA1B494E}" srcOrd="0" destOrd="0" presId="urn:microsoft.com/office/officeart/2008/layout/LinedList"/>
    <dgm:cxn modelId="{41768E1D-BB74-4324-9862-F3FD354872FB}" type="presOf" srcId="{4B23B302-993D-4472-90C7-E401A868EB6F}" destId="{18496B70-F19E-4559-A839-60BD9BAF0789}" srcOrd="0" destOrd="0" presId="urn:microsoft.com/office/officeart/2008/layout/LinedList"/>
    <dgm:cxn modelId="{F40BA33A-5188-422E-9E02-5F78B2DA65B1}" type="presOf" srcId="{1E92AC96-8B68-43E9-8BF4-C309CF50D7CF}" destId="{A0780007-E12B-4D0F-A223-630E523D7446}" srcOrd="0" destOrd="0" presId="urn:microsoft.com/office/officeart/2008/layout/LinedList"/>
    <dgm:cxn modelId="{FFE5B367-3BFB-4AF9-9376-5F913D812F11}" srcId="{4A235467-8116-4085-90BE-76EB18662FAF}" destId="{EB13A727-2123-43BF-9C13-2EC729D83695}" srcOrd="2" destOrd="0" parTransId="{824DD4D1-072D-4606-9A2A-B5AB0600FF99}" sibTransId="{A3C258B7-50B8-4448-8FA9-03AD99EFD290}"/>
    <dgm:cxn modelId="{ECBE2A7C-640A-4876-8D65-25DF4FC994D7}" srcId="{4A235467-8116-4085-90BE-76EB18662FAF}" destId="{7D0784CA-2C0C-495F-A4A0-FF57B9B1397A}" srcOrd="0" destOrd="0" parTransId="{1FFC8703-8263-4622-820D-D89545DC2B9D}" sibTransId="{9A106374-BDD2-47CA-A32B-49B4EAC1C742}"/>
    <dgm:cxn modelId="{964B3296-EFAC-4F2A-8FDC-00B4A1C59DC5}" type="presOf" srcId="{EB13A727-2123-43BF-9C13-2EC729D83695}" destId="{C8B46E66-172B-4AE5-8894-DC261C15F0E7}" srcOrd="0" destOrd="0" presId="urn:microsoft.com/office/officeart/2008/layout/LinedList"/>
    <dgm:cxn modelId="{2749AF98-11C4-4F2F-AF97-CAD4D9AE8729}" type="presOf" srcId="{4A235467-8116-4085-90BE-76EB18662FAF}" destId="{DBA657D8-1A43-4A7B-B6B8-D218E7DABD0E}" srcOrd="0" destOrd="0" presId="urn:microsoft.com/office/officeart/2008/layout/LinedList"/>
    <dgm:cxn modelId="{B5CFAAC3-BD1E-486E-AC07-94DA8A406958}" srcId="{4A235467-8116-4085-90BE-76EB18662FAF}" destId="{1E92AC96-8B68-43E9-8BF4-C309CF50D7CF}" srcOrd="1" destOrd="0" parTransId="{245977FE-A1D9-42EA-A096-F1E7762CA684}" sibTransId="{482DD4F8-89E5-41AC-9B02-16CE91B16370}"/>
    <dgm:cxn modelId="{0F4032F0-E99B-41AD-BD99-896F02E997C6}" type="presParOf" srcId="{DBA657D8-1A43-4A7B-B6B8-D218E7DABD0E}" destId="{1107D3F8-0C8B-40E7-B104-BDD4280F6399}" srcOrd="0" destOrd="0" presId="urn:microsoft.com/office/officeart/2008/layout/LinedList"/>
    <dgm:cxn modelId="{CD343DD4-1D7F-47D3-ADC5-5859C68525AD}" type="presParOf" srcId="{DBA657D8-1A43-4A7B-B6B8-D218E7DABD0E}" destId="{96C26BE1-40A7-48AD-8AF5-AD847E02A964}" srcOrd="1" destOrd="0" presId="urn:microsoft.com/office/officeart/2008/layout/LinedList"/>
    <dgm:cxn modelId="{FB2F18BD-927A-48D9-93D0-7FDC06287454}" type="presParOf" srcId="{96C26BE1-40A7-48AD-8AF5-AD847E02A964}" destId="{9A1BD9C0-498A-4E72-BCFC-CF8BFA1B494E}" srcOrd="0" destOrd="0" presId="urn:microsoft.com/office/officeart/2008/layout/LinedList"/>
    <dgm:cxn modelId="{563A22B6-1C16-41FD-A232-0ADF0758FFBD}" type="presParOf" srcId="{96C26BE1-40A7-48AD-8AF5-AD847E02A964}" destId="{25665114-6A1D-4105-BC5E-A0B4F0C1FC4F}" srcOrd="1" destOrd="0" presId="urn:microsoft.com/office/officeart/2008/layout/LinedList"/>
    <dgm:cxn modelId="{626129AE-D24A-4EBF-8166-6815675D929B}" type="presParOf" srcId="{DBA657D8-1A43-4A7B-B6B8-D218E7DABD0E}" destId="{C5DC2C76-6706-4098-A29D-0362BC7BFA82}" srcOrd="2" destOrd="0" presId="urn:microsoft.com/office/officeart/2008/layout/LinedList"/>
    <dgm:cxn modelId="{6A82EDDB-7A3A-49F2-989B-CAE72512735D}" type="presParOf" srcId="{DBA657D8-1A43-4A7B-B6B8-D218E7DABD0E}" destId="{55714631-5411-4705-972F-26A03EB23315}" srcOrd="3" destOrd="0" presId="urn:microsoft.com/office/officeart/2008/layout/LinedList"/>
    <dgm:cxn modelId="{AA1073AE-0FE7-4A60-B6C5-3C6C1EF553DC}" type="presParOf" srcId="{55714631-5411-4705-972F-26A03EB23315}" destId="{A0780007-E12B-4D0F-A223-630E523D7446}" srcOrd="0" destOrd="0" presId="urn:microsoft.com/office/officeart/2008/layout/LinedList"/>
    <dgm:cxn modelId="{B01CA20F-3303-4DE0-8F05-7B75DBBC4CCE}" type="presParOf" srcId="{55714631-5411-4705-972F-26A03EB23315}" destId="{8C98E156-785E-49DD-AA7A-FBB15FD5EB8C}" srcOrd="1" destOrd="0" presId="urn:microsoft.com/office/officeart/2008/layout/LinedList"/>
    <dgm:cxn modelId="{D11FF2EE-CF3F-439C-9405-6C81D8EB1A17}" type="presParOf" srcId="{DBA657D8-1A43-4A7B-B6B8-D218E7DABD0E}" destId="{66F5BE22-0B1A-49F2-BB12-71A49C54C36B}" srcOrd="4" destOrd="0" presId="urn:microsoft.com/office/officeart/2008/layout/LinedList"/>
    <dgm:cxn modelId="{A26E0279-8AD5-4ABD-9786-7B336A3DBD3B}" type="presParOf" srcId="{DBA657D8-1A43-4A7B-B6B8-D218E7DABD0E}" destId="{D18F99B4-5589-452D-9AB8-74CD0F785CE1}" srcOrd="5" destOrd="0" presId="urn:microsoft.com/office/officeart/2008/layout/LinedList"/>
    <dgm:cxn modelId="{CC0F6978-19B5-47E3-BD81-EB0A0C8926BA}" type="presParOf" srcId="{D18F99B4-5589-452D-9AB8-74CD0F785CE1}" destId="{C8B46E66-172B-4AE5-8894-DC261C15F0E7}" srcOrd="0" destOrd="0" presId="urn:microsoft.com/office/officeart/2008/layout/LinedList"/>
    <dgm:cxn modelId="{C6E5A853-56C0-4034-AA82-6C9D1A3EB79E}" type="presParOf" srcId="{D18F99B4-5589-452D-9AB8-74CD0F785CE1}" destId="{ADD9C0D5-23A6-492E-8ED2-074CB325226D}" srcOrd="1" destOrd="0" presId="urn:microsoft.com/office/officeart/2008/layout/LinedList"/>
    <dgm:cxn modelId="{42F262E7-02BE-4A6E-92B6-5067713A8FEF}" type="presParOf" srcId="{DBA657D8-1A43-4A7B-B6B8-D218E7DABD0E}" destId="{D861BD66-A48A-48E0-B7A0-D3E46005E99D}" srcOrd="6" destOrd="0" presId="urn:microsoft.com/office/officeart/2008/layout/LinedList"/>
    <dgm:cxn modelId="{49A03E81-EBE4-4182-8F13-8589C624458C}" type="presParOf" srcId="{DBA657D8-1A43-4A7B-B6B8-D218E7DABD0E}" destId="{BBDE8A48-15D0-45D3-83BE-2BD3907447F7}" srcOrd="7" destOrd="0" presId="urn:microsoft.com/office/officeart/2008/layout/LinedList"/>
    <dgm:cxn modelId="{461EB2FE-5A82-497C-A812-B76272006C34}" type="presParOf" srcId="{BBDE8A48-15D0-45D3-83BE-2BD3907447F7}" destId="{18496B70-F19E-4559-A839-60BD9BAF0789}" srcOrd="0" destOrd="0" presId="urn:microsoft.com/office/officeart/2008/layout/LinedList"/>
    <dgm:cxn modelId="{A91657E7-E0F5-436F-BE26-37942746F4E0}" type="presParOf" srcId="{BBDE8A48-15D0-45D3-83BE-2BD3907447F7}" destId="{3252FA83-2EF8-476E-9C0A-D76F4A39DA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4756B2-BBB7-4DB2-8C20-267CE3AC7B90}" type="doc">
      <dgm:prSet loTypeId="urn:microsoft.com/office/officeart/2005/8/layout/orgChart1" loCatId="hierarchy" qsTypeId="urn:microsoft.com/office/officeart/2005/8/quickstyle/simple1" qsCatId="simple" csTypeId="urn:microsoft.com/office/officeart/2005/8/colors/accent1_2" csCatId="accent1"/>
      <dgm:spPr/>
      <dgm:t>
        <a:bodyPr/>
        <a:lstStyle/>
        <a:p>
          <a:endParaRPr lang="ru-KZ"/>
        </a:p>
      </dgm:t>
    </dgm:pt>
    <dgm:pt modelId="{B500EA1D-F9E3-49A0-A8F1-99850F26776B}">
      <dgm:prSet/>
      <dgm:spPr/>
      <dgm:t>
        <a:bodyPr/>
        <a:lstStyle/>
        <a:p>
          <a:r>
            <a:rPr lang="kk-KZ" dirty="0">
              <a:solidFill>
                <a:schemeClr val="tx1"/>
              </a:solidFill>
              <a:latin typeface="Times New Roman" panose="02020603050405020304" pitchFamily="18" charset="0"/>
              <a:cs typeface="Times New Roman" panose="02020603050405020304" pitchFamily="18" charset="0"/>
            </a:rPr>
            <a:t>Қазіргі кезде кәсіпкерлік саласында қолданыстағы заңдарда ең көп жарияланып жүрген заңдық жауапкершілік қатарына </a:t>
          </a:r>
          <a:r>
            <a:rPr lang="kk-KZ" b="1" dirty="0">
              <a:solidFill>
                <a:schemeClr val="tx1"/>
              </a:solidFill>
              <a:latin typeface="Times New Roman" panose="02020603050405020304" pitchFamily="18" charset="0"/>
              <a:cs typeface="Times New Roman" panose="02020603050405020304" pitchFamily="18" charset="0"/>
            </a:rPr>
            <a:t>әкімшілік-құқықтық</a:t>
          </a:r>
          <a:r>
            <a:rPr lang="kk-KZ" dirty="0">
              <a:solidFill>
                <a:schemeClr val="tx1"/>
              </a:solidFill>
              <a:latin typeface="Times New Roman" panose="02020603050405020304" pitchFamily="18" charset="0"/>
              <a:cs typeface="Times New Roman" panose="02020603050405020304" pitchFamily="18" charset="0"/>
            </a:rPr>
            <a:t> жауапкершілік жатады. Әкімшілік-құқықтық жауапкершілік әкімшілік құқық бұзылған, яғни заңға қарсы, мемлекеттік, қоғамдық құрылысқа, меншікке, азаматтардың өмірлері мен денсаулығына қауіп төндіретін кінәлі (қасақана немесе абайсыз) іс (әрекет немесе әрекетсіздік) жасаған жағдайда қолданылады.</a:t>
          </a:r>
          <a:endParaRPr lang="ru-KZ" dirty="0">
            <a:solidFill>
              <a:schemeClr val="tx1"/>
            </a:solidFill>
            <a:latin typeface="Times New Roman" panose="02020603050405020304" pitchFamily="18" charset="0"/>
            <a:cs typeface="Times New Roman" panose="02020603050405020304" pitchFamily="18" charset="0"/>
          </a:endParaRPr>
        </a:p>
      </dgm:t>
    </dgm:pt>
    <dgm:pt modelId="{77BD477F-50B9-44E2-B9B8-B6145C6EFDDE}" type="parTrans" cxnId="{EE10C5A0-2401-4F3F-B248-DA9CBBCBDAB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CC80FD7-6692-4182-ABD7-0A5A42B99219}" type="sibTrans" cxnId="{EE10C5A0-2401-4F3F-B248-DA9CBBCBDAB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F645E5F-A1BF-437E-BDF1-A38B891DE713}" type="pres">
      <dgm:prSet presAssocID="{264756B2-BBB7-4DB2-8C20-267CE3AC7B90}" presName="hierChild1" presStyleCnt="0">
        <dgm:presLayoutVars>
          <dgm:orgChart val="1"/>
          <dgm:chPref val="1"/>
          <dgm:dir/>
          <dgm:animOne val="branch"/>
          <dgm:animLvl val="lvl"/>
          <dgm:resizeHandles/>
        </dgm:presLayoutVars>
      </dgm:prSet>
      <dgm:spPr/>
    </dgm:pt>
    <dgm:pt modelId="{80A1806D-8288-49E9-BE05-2E0026C4D80A}" type="pres">
      <dgm:prSet presAssocID="{B500EA1D-F9E3-49A0-A8F1-99850F26776B}" presName="hierRoot1" presStyleCnt="0">
        <dgm:presLayoutVars>
          <dgm:hierBranch val="init"/>
        </dgm:presLayoutVars>
      </dgm:prSet>
      <dgm:spPr/>
    </dgm:pt>
    <dgm:pt modelId="{F065A0E9-62C0-4CDC-8B1E-765ABD835434}" type="pres">
      <dgm:prSet presAssocID="{B500EA1D-F9E3-49A0-A8F1-99850F26776B}" presName="rootComposite1" presStyleCnt="0"/>
      <dgm:spPr/>
    </dgm:pt>
    <dgm:pt modelId="{AFBB941D-0C5C-4844-B449-CF442D9D063A}" type="pres">
      <dgm:prSet presAssocID="{B500EA1D-F9E3-49A0-A8F1-99850F26776B}" presName="rootText1" presStyleLbl="node0" presStyleIdx="0" presStyleCnt="1" custLinFactNeighborX="-1272" custLinFactNeighborY="-16043">
        <dgm:presLayoutVars>
          <dgm:chPref val="3"/>
        </dgm:presLayoutVars>
      </dgm:prSet>
      <dgm:spPr/>
    </dgm:pt>
    <dgm:pt modelId="{C6A51641-E438-4E8F-B3F8-854BBBB7F20A}" type="pres">
      <dgm:prSet presAssocID="{B500EA1D-F9E3-49A0-A8F1-99850F26776B}" presName="rootConnector1" presStyleLbl="node1" presStyleIdx="0" presStyleCnt="0"/>
      <dgm:spPr/>
    </dgm:pt>
    <dgm:pt modelId="{CD71D2E6-06CF-48E9-8DDA-B365266CB0B6}" type="pres">
      <dgm:prSet presAssocID="{B500EA1D-F9E3-49A0-A8F1-99850F26776B}" presName="hierChild2" presStyleCnt="0"/>
      <dgm:spPr/>
    </dgm:pt>
    <dgm:pt modelId="{93C195CE-8C7F-4836-95A8-52493E5D74FC}" type="pres">
      <dgm:prSet presAssocID="{B500EA1D-F9E3-49A0-A8F1-99850F26776B}" presName="hierChild3" presStyleCnt="0"/>
      <dgm:spPr/>
    </dgm:pt>
  </dgm:ptLst>
  <dgm:cxnLst>
    <dgm:cxn modelId="{565A6085-A143-46E1-AA87-3AAC4B6617AD}" type="presOf" srcId="{B500EA1D-F9E3-49A0-A8F1-99850F26776B}" destId="{C6A51641-E438-4E8F-B3F8-854BBBB7F20A}" srcOrd="1" destOrd="0" presId="urn:microsoft.com/office/officeart/2005/8/layout/orgChart1"/>
    <dgm:cxn modelId="{EBF56499-E7E6-4EE0-AC1D-806EBAC05C2E}" type="presOf" srcId="{264756B2-BBB7-4DB2-8C20-267CE3AC7B90}" destId="{7F645E5F-A1BF-437E-BDF1-A38B891DE713}" srcOrd="0" destOrd="0" presId="urn:microsoft.com/office/officeart/2005/8/layout/orgChart1"/>
    <dgm:cxn modelId="{EE10C5A0-2401-4F3F-B248-DA9CBBCBDABE}" srcId="{264756B2-BBB7-4DB2-8C20-267CE3AC7B90}" destId="{B500EA1D-F9E3-49A0-A8F1-99850F26776B}" srcOrd="0" destOrd="0" parTransId="{77BD477F-50B9-44E2-B9B8-B6145C6EFDDE}" sibTransId="{5CC80FD7-6692-4182-ABD7-0A5A42B99219}"/>
    <dgm:cxn modelId="{5FE843F0-9744-439C-A6FC-1905DE0E67C6}" type="presOf" srcId="{B500EA1D-F9E3-49A0-A8F1-99850F26776B}" destId="{AFBB941D-0C5C-4844-B449-CF442D9D063A}" srcOrd="0" destOrd="0" presId="urn:microsoft.com/office/officeart/2005/8/layout/orgChart1"/>
    <dgm:cxn modelId="{7696BB10-22B6-4DEA-A1B8-75C7D66E2A98}" type="presParOf" srcId="{7F645E5F-A1BF-437E-BDF1-A38B891DE713}" destId="{80A1806D-8288-49E9-BE05-2E0026C4D80A}" srcOrd="0" destOrd="0" presId="urn:microsoft.com/office/officeart/2005/8/layout/orgChart1"/>
    <dgm:cxn modelId="{38DF5679-5F58-4720-81E7-F50582372A91}" type="presParOf" srcId="{80A1806D-8288-49E9-BE05-2E0026C4D80A}" destId="{F065A0E9-62C0-4CDC-8B1E-765ABD835434}" srcOrd="0" destOrd="0" presId="urn:microsoft.com/office/officeart/2005/8/layout/orgChart1"/>
    <dgm:cxn modelId="{8A084719-3A85-48C4-BE9C-3859B5FF31A3}" type="presParOf" srcId="{F065A0E9-62C0-4CDC-8B1E-765ABD835434}" destId="{AFBB941D-0C5C-4844-B449-CF442D9D063A}" srcOrd="0" destOrd="0" presId="urn:microsoft.com/office/officeart/2005/8/layout/orgChart1"/>
    <dgm:cxn modelId="{EB0C1D12-7DC8-49A3-8941-C8E59B2CDD11}" type="presParOf" srcId="{F065A0E9-62C0-4CDC-8B1E-765ABD835434}" destId="{C6A51641-E438-4E8F-B3F8-854BBBB7F20A}" srcOrd="1" destOrd="0" presId="urn:microsoft.com/office/officeart/2005/8/layout/orgChart1"/>
    <dgm:cxn modelId="{1D1E5072-6925-4A76-9737-E21CBAFE9DF2}" type="presParOf" srcId="{80A1806D-8288-49E9-BE05-2E0026C4D80A}" destId="{CD71D2E6-06CF-48E9-8DDA-B365266CB0B6}" srcOrd="1" destOrd="0" presId="urn:microsoft.com/office/officeart/2005/8/layout/orgChart1"/>
    <dgm:cxn modelId="{EF44D8E3-2CC7-463D-A417-268057204F17}" type="presParOf" srcId="{80A1806D-8288-49E9-BE05-2E0026C4D80A}" destId="{93C195CE-8C7F-4836-95A8-52493E5D74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30B4597-4ED5-4E9F-B987-A2FB812420A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ru-KZ"/>
        </a:p>
      </dgm:t>
    </dgm:pt>
    <dgm:pt modelId="{4B6C17C2-F021-4F89-A657-9CEF81031A8F}">
      <dgm:prSet custT="1"/>
      <dgm:spPr/>
      <dgm:t>
        <a:bodyPr/>
        <a:lstStyle/>
        <a:p>
          <a:r>
            <a:rPr lang="kk-KZ" sz="2000" b="1" i="1" u="sng" dirty="0">
              <a:latin typeface="Times New Roman" panose="02020603050405020304" pitchFamily="18" charset="0"/>
              <a:cs typeface="Times New Roman" panose="02020603050405020304" pitchFamily="18" charset="0"/>
            </a:rPr>
            <a:t>Экономикалық қызмет саласындағы қылмыстарды екі топқа бөлуге болады: </a:t>
          </a:r>
          <a:endParaRPr lang="ru-KZ" sz="2000" i="1" u="sng" dirty="0">
            <a:latin typeface="Times New Roman" panose="02020603050405020304" pitchFamily="18" charset="0"/>
            <a:cs typeface="Times New Roman" panose="02020603050405020304" pitchFamily="18" charset="0"/>
          </a:endParaRPr>
        </a:p>
      </dgm:t>
    </dgm:pt>
    <dgm:pt modelId="{4402FC2C-0EF3-4A45-B521-3BFBA0B611CD}" type="parTrans" cxnId="{A81CBFC0-4932-4A2A-A9E8-C532BB06E4A5}">
      <dgm:prSet/>
      <dgm:spPr/>
      <dgm:t>
        <a:bodyPr/>
        <a:lstStyle/>
        <a:p>
          <a:endParaRPr lang="ru-KZ" sz="2000">
            <a:latin typeface="Times New Roman" panose="02020603050405020304" pitchFamily="18" charset="0"/>
            <a:cs typeface="Times New Roman" panose="02020603050405020304" pitchFamily="18" charset="0"/>
          </a:endParaRPr>
        </a:p>
      </dgm:t>
    </dgm:pt>
    <dgm:pt modelId="{4AE2E9E2-8D48-4777-B181-23E98E0F6C2A}" type="sibTrans" cxnId="{A81CBFC0-4932-4A2A-A9E8-C532BB06E4A5}">
      <dgm:prSet/>
      <dgm:spPr/>
      <dgm:t>
        <a:bodyPr/>
        <a:lstStyle/>
        <a:p>
          <a:endParaRPr lang="ru-KZ" sz="2000">
            <a:latin typeface="Times New Roman" panose="02020603050405020304" pitchFamily="18" charset="0"/>
            <a:cs typeface="Times New Roman" panose="02020603050405020304" pitchFamily="18" charset="0"/>
          </a:endParaRPr>
        </a:p>
      </dgm:t>
    </dgm:pt>
    <dgm:pt modelId="{248B4C10-E4BA-4A6A-B144-BD0EEC98D0FB}">
      <dgm:prSet custT="1"/>
      <dgm:spPr/>
      <dgm:t>
        <a:bodyPr/>
        <a:lstStyle/>
        <a:p>
          <a:r>
            <a:rPr lang="kk-KZ" sz="2000" dirty="0">
              <a:latin typeface="Times New Roman" panose="02020603050405020304" pitchFamily="18" charset="0"/>
              <a:cs typeface="Times New Roman" panose="02020603050405020304" pitchFamily="18" charset="0"/>
            </a:rPr>
            <a:t>1) мемлекеттік органдардың лауазымды тұлғалары жасайтын жеке кәсіпкерлік субъектілерінің құқықтарын бұзатын кылмыстар;</a:t>
          </a:r>
          <a:endParaRPr lang="ru-KZ" sz="2000" dirty="0">
            <a:latin typeface="Times New Roman" panose="02020603050405020304" pitchFamily="18" charset="0"/>
            <a:cs typeface="Times New Roman" panose="02020603050405020304" pitchFamily="18" charset="0"/>
          </a:endParaRPr>
        </a:p>
      </dgm:t>
    </dgm:pt>
    <dgm:pt modelId="{532A20B0-0661-41E8-A462-C2945BC278AF}" type="parTrans" cxnId="{809708F7-F999-49D5-888F-05094618D4D6}">
      <dgm:prSet/>
      <dgm:spPr/>
      <dgm:t>
        <a:bodyPr/>
        <a:lstStyle/>
        <a:p>
          <a:endParaRPr lang="ru-KZ" sz="2000">
            <a:latin typeface="Times New Roman" panose="02020603050405020304" pitchFamily="18" charset="0"/>
            <a:cs typeface="Times New Roman" panose="02020603050405020304" pitchFamily="18" charset="0"/>
          </a:endParaRPr>
        </a:p>
      </dgm:t>
    </dgm:pt>
    <dgm:pt modelId="{D803964A-E439-4CBA-8900-C5F3862EC69F}" type="sibTrans" cxnId="{809708F7-F999-49D5-888F-05094618D4D6}">
      <dgm:prSet/>
      <dgm:spPr/>
      <dgm:t>
        <a:bodyPr/>
        <a:lstStyle/>
        <a:p>
          <a:endParaRPr lang="ru-KZ" sz="2000">
            <a:latin typeface="Times New Roman" panose="02020603050405020304" pitchFamily="18" charset="0"/>
            <a:cs typeface="Times New Roman" panose="02020603050405020304" pitchFamily="18" charset="0"/>
          </a:endParaRPr>
        </a:p>
      </dgm:t>
    </dgm:pt>
    <dgm:pt modelId="{618D8B4B-CC11-4709-ACF6-F510F88CEFDE}">
      <dgm:prSet custT="1"/>
      <dgm:spPr/>
      <dgm:t>
        <a:bodyPr/>
        <a:lstStyle/>
        <a:p>
          <a:r>
            <a:rPr lang="kk-KZ" sz="2000" dirty="0">
              <a:latin typeface="Times New Roman" panose="02020603050405020304" pitchFamily="18" charset="0"/>
              <a:cs typeface="Times New Roman" panose="02020603050405020304" pitchFamily="18" charset="0"/>
            </a:rPr>
            <a:t>2) жеке кәсіпкерлік субъектілері жасайтын кылмыстар.</a:t>
          </a:r>
          <a:endParaRPr lang="ru-KZ" sz="2000" dirty="0">
            <a:latin typeface="Times New Roman" panose="02020603050405020304" pitchFamily="18" charset="0"/>
            <a:cs typeface="Times New Roman" panose="02020603050405020304" pitchFamily="18" charset="0"/>
          </a:endParaRPr>
        </a:p>
      </dgm:t>
    </dgm:pt>
    <dgm:pt modelId="{761C41AD-2855-4ED3-A223-7A3F6C4A74DB}" type="parTrans" cxnId="{5EC80174-7B23-46B1-968F-F9CAFE96D771}">
      <dgm:prSet/>
      <dgm:spPr/>
      <dgm:t>
        <a:bodyPr/>
        <a:lstStyle/>
        <a:p>
          <a:endParaRPr lang="ru-KZ" sz="2000">
            <a:latin typeface="Times New Roman" panose="02020603050405020304" pitchFamily="18" charset="0"/>
            <a:cs typeface="Times New Roman" panose="02020603050405020304" pitchFamily="18" charset="0"/>
          </a:endParaRPr>
        </a:p>
      </dgm:t>
    </dgm:pt>
    <dgm:pt modelId="{E871C262-493D-4F3E-822F-D2F3F0E52700}" type="sibTrans" cxnId="{5EC80174-7B23-46B1-968F-F9CAFE96D771}">
      <dgm:prSet/>
      <dgm:spPr/>
      <dgm:t>
        <a:bodyPr/>
        <a:lstStyle/>
        <a:p>
          <a:endParaRPr lang="ru-KZ" sz="2000">
            <a:latin typeface="Times New Roman" panose="02020603050405020304" pitchFamily="18" charset="0"/>
            <a:cs typeface="Times New Roman" panose="02020603050405020304" pitchFamily="18" charset="0"/>
          </a:endParaRPr>
        </a:p>
      </dgm:t>
    </dgm:pt>
    <dgm:pt modelId="{1C4D91D5-7E39-4E9C-A864-1DC434786D04}">
      <dgm:prSet custT="1"/>
      <dgm:spPr/>
      <dgm:t>
        <a:bodyPr/>
        <a:lstStyle/>
        <a:p>
          <a:r>
            <a:rPr lang="kk-KZ" sz="1800" b="1" i="1" u="sng" dirty="0">
              <a:latin typeface="Times New Roman" panose="02020603050405020304" pitchFamily="18" charset="0"/>
              <a:cs typeface="Times New Roman" panose="02020603050405020304" pitchFamily="18" charset="0"/>
            </a:rPr>
            <a:t>Қылмыстардың бірінші тобына, мемлекеттік органдардың лауазымды тұлғалары жасайтын жеке кәсіпкерлік субъектілерінің құқықтарын бұзатын кылмыстарға мыналар жатады:</a:t>
          </a:r>
          <a:endParaRPr lang="ru-KZ" sz="1800" i="1" u="sng" dirty="0">
            <a:latin typeface="Times New Roman" panose="02020603050405020304" pitchFamily="18" charset="0"/>
            <a:cs typeface="Times New Roman" panose="02020603050405020304" pitchFamily="18" charset="0"/>
          </a:endParaRPr>
        </a:p>
      </dgm:t>
    </dgm:pt>
    <dgm:pt modelId="{D41EAC18-0177-40AC-B973-518E808B3A1A}" type="parTrans" cxnId="{40AC2A16-A176-4933-9D8B-8688031DA334}">
      <dgm:prSet/>
      <dgm:spPr/>
      <dgm:t>
        <a:bodyPr/>
        <a:lstStyle/>
        <a:p>
          <a:endParaRPr lang="ru-KZ" sz="2000">
            <a:latin typeface="Times New Roman" panose="02020603050405020304" pitchFamily="18" charset="0"/>
            <a:cs typeface="Times New Roman" panose="02020603050405020304" pitchFamily="18" charset="0"/>
          </a:endParaRPr>
        </a:p>
      </dgm:t>
    </dgm:pt>
    <dgm:pt modelId="{E08CDD86-8A2F-44D0-A857-D28C7FDD4B89}" type="sibTrans" cxnId="{40AC2A16-A176-4933-9D8B-8688031DA334}">
      <dgm:prSet/>
      <dgm:spPr/>
      <dgm:t>
        <a:bodyPr/>
        <a:lstStyle/>
        <a:p>
          <a:endParaRPr lang="ru-KZ" sz="2000">
            <a:latin typeface="Times New Roman" panose="02020603050405020304" pitchFamily="18" charset="0"/>
            <a:cs typeface="Times New Roman" panose="02020603050405020304" pitchFamily="18" charset="0"/>
          </a:endParaRPr>
        </a:p>
      </dgm:t>
    </dgm:pt>
    <dgm:pt modelId="{6EF5E9DA-1A08-41C3-B219-CB5F267554FD}">
      <dgm:prSet custT="1"/>
      <dgm:spPr/>
      <dgm:t>
        <a:bodyPr/>
        <a:lstStyle/>
        <a:p>
          <a:r>
            <a:rPr lang="kk-KZ" sz="2000" dirty="0">
              <a:latin typeface="Times New Roman" panose="02020603050405020304" pitchFamily="18" charset="0"/>
              <a:cs typeface="Times New Roman" panose="02020603050405020304" pitchFamily="18" charset="0"/>
            </a:rPr>
            <a:t>1) ҚР ҚК 189-ба-бы - «Заңды кәсіпкерлік қызметке кедергі жасау»;</a:t>
          </a:r>
          <a:endParaRPr lang="ru-KZ" sz="2000" dirty="0">
            <a:latin typeface="Times New Roman" panose="02020603050405020304" pitchFamily="18" charset="0"/>
            <a:cs typeface="Times New Roman" panose="02020603050405020304" pitchFamily="18" charset="0"/>
          </a:endParaRPr>
        </a:p>
      </dgm:t>
    </dgm:pt>
    <dgm:pt modelId="{2B3C1167-1BCA-485B-950F-B134BD963683}" type="parTrans" cxnId="{1FAFF734-800B-4DE2-B8A8-3FEF44D1598D}">
      <dgm:prSet/>
      <dgm:spPr/>
      <dgm:t>
        <a:bodyPr/>
        <a:lstStyle/>
        <a:p>
          <a:endParaRPr lang="ru-KZ" sz="2000">
            <a:latin typeface="Times New Roman" panose="02020603050405020304" pitchFamily="18" charset="0"/>
            <a:cs typeface="Times New Roman" panose="02020603050405020304" pitchFamily="18" charset="0"/>
          </a:endParaRPr>
        </a:p>
      </dgm:t>
    </dgm:pt>
    <dgm:pt modelId="{05FD3BAD-CDC4-4DA2-A609-20B97D37AF4A}" type="sibTrans" cxnId="{1FAFF734-800B-4DE2-B8A8-3FEF44D1598D}">
      <dgm:prSet/>
      <dgm:spPr/>
      <dgm:t>
        <a:bodyPr/>
        <a:lstStyle/>
        <a:p>
          <a:endParaRPr lang="ru-KZ" sz="2000">
            <a:latin typeface="Times New Roman" panose="02020603050405020304" pitchFamily="18" charset="0"/>
            <a:cs typeface="Times New Roman" panose="02020603050405020304" pitchFamily="18" charset="0"/>
          </a:endParaRPr>
        </a:p>
      </dgm:t>
    </dgm:pt>
    <dgm:pt modelId="{7E0A5897-03B4-4E98-AF8B-BEF41E20C11D}">
      <dgm:prSet custT="1"/>
      <dgm:spPr/>
      <dgm:t>
        <a:bodyPr/>
        <a:lstStyle/>
        <a:p>
          <a:r>
            <a:rPr lang="kk-KZ" sz="2000">
              <a:latin typeface="Times New Roman" panose="02020603050405020304" pitchFamily="18" charset="0"/>
              <a:cs typeface="Times New Roman" panose="02020603050405020304" pitchFamily="18" charset="0"/>
            </a:rPr>
            <a:t>2) 200-баптың 2-бөлімі - «Коммерциялық немесе банктік құпияны құрайтын мәліметтерді заңсыз алу және жария ету»;</a:t>
          </a:r>
          <a:endParaRPr lang="ru-KZ" sz="2000">
            <a:latin typeface="Times New Roman" panose="02020603050405020304" pitchFamily="18" charset="0"/>
            <a:cs typeface="Times New Roman" panose="02020603050405020304" pitchFamily="18" charset="0"/>
          </a:endParaRPr>
        </a:p>
      </dgm:t>
    </dgm:pt>
    <dgm:pt modelId="{264BBB92-7320-4D9C-98FA-7C5C8D3D1A37}" type="parTrans" cxnId="{D4ED9F9B-D719-4D04-AE11-339BF2B7F74A}">
      <dgm:prSet/>
      <dgm:spPr/>
      <dgm:t>
        <a:bodyPr/>
        <a:lstStyle/>
        <a:p>
          <a:endParaRPr lang="ru-KZ" sz="2000">
            <a:latin typeface="Times New Roman" panose="02020603050405020304" pitchFamily="18" charset="0"/>
            <a:cs typeface="Times New Roman" panose="02020603050405020304" pitchFamily="18" charset="0"/>
          </a:endParaRPr>
        </a:p>
      </dgm:t>
    </dgm:pt>
    <dgm:pt modelId="{8CAF085A-CC4E-40CE-AFCF-C4EE91031476}" type="sibTrans" cxnId="{D4ED9F9B-D719-4D04-AE11-339BF2B7F74A}">
      <dgm:prSet/>
      <dgm:spPr/>
      <dgm:t>
        <a:bodyPr/>
        <a:lstStyle/>
        <a:p>
          <a:endParaRPr lang="ru-KZ" sz="2000">
            <a:latin typeface="Times New Roman" panose="02020603050405020304" pitchFamily="18" charset="0"/>
            <a:cs typeface="Times New Roman" panose="02020603050405020304" pitchFamily="18" charset="0"/>
          </a:endParaRPr>
        </a:p>
      </dgm:t>
    </dgm:pt>
    <dgm:pt modelId="{F867E9CC-CE74-46E0-BBA8-BFC31B389BB9}">
      <dgm:prSet custT="1"/>
      <dgm:spPr/>
      <dgm:t>
        <a:bodyPr/>
        <a:lstStyle/>
        <a:p>
          <a:r>
            <a:rPr lang="kk-KZ" sz="2000">
              <a:latin typeface="Times New Roman" panose="02020603050405020304" pitchFamily="18" charset="0"/>
              <a:cs typeface="Times New Roman" panose="02020603050405020304" pitchFamily="18" charset="0"/>
            </a:rPr>
            <a:t>3)«Табиғатты пайдалану жөніндегі заңсыз мәліметтерді тіркеу».</a:t>
          </a:r>
          <a:endParaRPr lang="ru-KZ" sz="2000">
            <a:latin typeface="Times New Roman" panose="02020603050405020304" pitchFamily="18" charset="0"/>
            <a:cs typeface="Times New Roman" panose="02020603050405020304" pitchFamily="18" charset="0"/>
          </a:endParaRPr>
        </a:p>
      </dgm:t>
    </dgm:pt>
    <dgm:pt modelId="{0DEE52E5-FDC2-4CEF-ABA5-273246C2AA08}" type="parTrans" cxnId="{109A14E6-7796-4329-ABD0-EE13C248A077}">
      <dgm:prSet/>
      <dgm:spPr/>
      <dgm:t>
        <a:bodyPr/>
        <a:lstStyle/>
        <a:p>
          <a:endParaRPr lang="ru-KZ" sz="2000">
            <a:latin typeface="Times New Roman" panose="02020603050405020304" pitchFamily="18" charset="0"/>
            <a:cs typeface="Times New Roman" panose="02020603050405020304" pitchFamily="18" charset="0"/>
          </a:endParaRPr>
        </a:p>
      </dgm:t>
    </dgm:pt>
    <dgm:pt modelId="{D9A12D5C-ABE2-4C4E-8AD0-B904731FD9D3}" type="sibTrans" cxnId="{109A14E6-7796-4329-ABD0-EE13C248A077}">
      <dgm:prSet/>
      <dgm:spPr/>
      <dgm:t>
        <a:bodyPr/>
        <a:lstStyle/>
        <a:p>
          <a:endParaRPr lang="ru-KZ" sz="2000">
            <a:latin typeface="Times New Roman" panose="02020603050405020304" pitchFamily="18" charset="0"/>
            <a:cs typeface="Times New Roman" panose="02020603050405020304" pitchFamily="18" charset="0"/>
          </a:endParaRPr>
        </a:p>
      </dgm:t>
    </dgm:pt>
    <dgm:pt modelId="{4690C23B-87FA-4101-83C3-18EF7DCCFCCF}" type="pres">
      <dgm:prSet presAssocID="{C30B4597-4ED5-4E9F-B987-A2FB812420AE}" presName="vert0" presStyleCnt="0">
        <dgm:presLayoutVars>
          <dgm:dir/>
          <dgm:animOne val="branch"/>
          <dgm:animLvl val="lvl"/>
        </dgm:presLayoutVars>
      </dgm:prSet>
      <dgm:spPr/>
    </dgm:pt>
    <dgm:pt modelId="{FBB68F3A-4D1A-49B8-B17F-C33A64C7A40B}" type="pres">
      <dgm:prSet presAssocID="{4B6C17C2-F021-4F89-A657-9CEF81031A8F}" presName="thickLine" presStyleLbl="alignNode1" presStyleIdx="0" presStyleCnt="7"/>
      <dgm:spPr/>
    </dgm:pt>
    <dgm:pt modelId="{1DEE331F-E3E3-4C20-9EE1-076214DF8667}" type="pres">
      <dgm:prSet presAssocID="{4B6C17C2-F021-4F89-A657-9CEF81031A8F}" presName="horz1" presStyleCnt="0"/>
      <dgm:spPr/>
    </dgm:pt>
    <dgm:pt modelId="{ED979935-4E06-4EF8-88D6-E905001F5954}" type="pres">
      <dgm:prSet presAssocID="{4B6C17C2-F021-4F89-A657-9CEF81031A8F}" presName="tx1" presStyleLbl="revTx" presStyleIdx="0" presStyleCnt="7" custLinFactNeighborX="1259" custLinFactNeighborY="1389"/>
      <dgm:spPr/>
    </dgm:pt>
    <dgm:pt modelId="{F3CF6F70-B10A-46DC-BE89-03D384E93A90}" type="pres">
      <dgm:prSet presAssocID="{4B6C17C2-F021-4F89-A657-9CEF81031A8F}" presName="vert1" presStyleCnt="0"/>
      <dgm:spPr/>
    </dgm:pt>
    <dgm:pt modelId="{2186D73D-5CBC-43E2-8732-6AC629134720}" type="pres">
      <dgm:prSet presAssocID="{248B4C10-E4BA-4A6A-B144-BD0EEC98D0FB}" presName="thickLine" presStyleLbl="alignNode1" presStyleIdx="1" presStyleCnt="7"/>
      <dgm:spPr/>
    </dgm:pt>
    <dgm:pt modelId="{DCC2CB4E-8D97-4948-9AC0-641C7C2EA379}" type="pres">
      <dgm:prSet presAssocID="{248B4C10-E4BA-4A6A-B144-BD0EEC98D0FB}" presName="horz1" presStyleCnt="0"/>
      <dgm:spPr/>
    </dgm:pt>
    <dgm:pt modelId="{4FEE2E21-98A2-4094-9A60-2F0826AD9477}" type="pres">
      <dgm:prSet presAssocID="{248B4C10-E4BA-4A6A-B144-BD0EEC98D0FB}" presName="tx1" presStyleLbl="revTx" presStyleIdx="1" presStyleCnt="7"/>
      <dgm:spPr/>
    </dgm:pt>
    <dgm:pt modelId="{5D3F16F2-5951-434B-A0F1-2D3182911F49}" type="pres">
      <dgm:prSet presAssocID="{248B4C10-E4BA-4A6A-B144-BD0EEC98D0FB}" presName="vert1" presStyleCnt="0"/>
      <dgm:spPr/>
    </dgm:pt>
    <dgm:pt modelId="{09C9A850-ECD3-4D73-BDA5-DDA6B589B5A3}" type="pres">
      <dgm:prSet presAssocID="{618D8B4B-CC11-4709-ACF6-F510F88CEFDE}" presName="thickLine" presStyleLbl="alignNode1" presStyleIdx="2" presStyleCnt="7"/>
      <dgm:spPr/>
    </dgm:pt>
    <dgm:pt modelId="{3A28AB33-7079-4370-801D-A22A89F3F359}" type="pres">
      <dgm:prSet presAssocID="{618D8B4B-CC11-4709-ACF6-F510F88CEFDE}" presName="horz1" presStyleCnt="0"/>
      <dgm:spPr/>
    </dgm:pt>
    <dgm:pt modelId="{DB2E1CF6-836C-410E-8B34-3980B79D388F}" type="pres">
      <dgm:prSet presAssocID="{618D8B4B-CC11-4709-ACF6-F510F88CEFDE}" presName="tx1" presStyleLbl="revTx" presStyleIdx="2" presStyleCnt="7"/>
      <dgm:spPr/>
    </dgm:pt>
    <dgm:pt modelId="{6B37D50A-06D3-411B-B515-C7B6C038BC2E}" type="pres">
      <dgm:prSet presAssocID="{618D8B4B-CC11-4709-ACF6-F510F88CEFDE}" presName="vert1" presStyleCnt="0"/>
      <dgm:spPr/>
    </dgm:pt>
    <dgm:pt modelId="{D31C82A8-E3ED-4CE3-9C57-CC0AB082504B}" type="pres">
      <dgm:prSet presAssocID="{1C4D91D5-7E39-4E9C-A864-1DC434786D04}" presName="thickLine" presStyleLbl="alignNode1" presStyleIdx="3" presStyleCnt="7"/>
      <dgm:spPr/>
    </dgm:pt>
    <dgm:pt modelId="{DD8CAAF1-ED4C-4985-A789-28FE71100DC2}" type="pres">
      <dgm:prSet presAssocID="{1C4D91D5-7E39-4E9C-A864-1DC434786D04}" presName="horz1" presStyleCnt="0"/>
      <dgm:spPr/>
    </dgm:pt>
    <dgm:pt modelId="{7BD1EB68-1BEB-47A7-A130-5AD11F1470D9}" type="pres">
      <dgm:prSet presAssocID="{1C4D91D5-7E39-4E9C-A864-1DC434786D04}" presName="tx1" presStyleLbl="revTx" presStyleIdx="3" presStyleCnt="7"/>
      <dgm:spPr/>
    </dgm:pt>
    <dgm:pt modelId="{C38AA447-A543-4994-BB7B-5D18F5AE67E3}" type="pres">
      <dgm:prSet presAssocID="{1C4D91D5-7E39-4E9C-A864-1DC434786D04}" presName="vert1" presStyleCnt="0"/>
      <dgm:spPr/>
    </dgm:pt>
    <dgm:pt modelId="{1A423082-E941-4D69-B356-B254F68626B2}" type="pres">
      <dgm:prSet presAssocID="{6EF5E9DA-1A08-41C3-B219-CB5F267554FD}" presName="thickLine" presStyleLbl="alignNode1" presStyleIdx="4" presStyleCnt="7"/>
      <dgm:spPr/>
    </dgm:pt>
    <dgm:pt modelId="{D248614D-81D2-4419-916D-8392CB3980FB}" type="pres">
      <dgm:prSet presAssocID="{6EF5E9DA-1A08-41C3-B219-CB5F267554FD}" presName="horz1" presStyleCnt="0"/>
      <dgm:spPr/>
    </dgm:pt>
    <dgm:pt modelId="{E39333D9-BB3D-4461-A576-5E99F7F98809}" type="pres">
      <dgm:prSet presAssocID="{6EF5E9DA-1A08-41C3-B219-CB5F267554FD}" presName="tx1" presStyleLbl="revTx" presStyleIdx="4" presStyleCnt="7"/>
      <dgm:spPr/>
    </dgm:pt>
    <dgm:pt modelId="{B8FB07FC-750E-4192-A399-F190FB16DDAC}" type="pres">
      <dgm:prSet presAssocID="{6EF5E9DA-1A08-41C3-B219-CB5F267554FD}" presName="vert1" presStyleCnt="0"/>
      <dgm:spPr/>
    </dgm:pt>
    <dgm:pt modelId="{3A549264-8A0E-4390-99B7-B10EBA90991A}" type="pres">
      <dgm:prSet presAssocID="{7E0A5897-03B4-4E98-AF8B-BEF41E20C11D}" presName="thickLine" presStyleLbl="alignNode1" presStyleIdx="5" presStyleCnt="7"/>
      <dgm:spPr/>
    </dgm:pt>
    <dgm:pt modelId="{FA407D1B-3B1C-4CAC-9DA1-792A2C1BFD41}" type="pres">
      <dgm:prSet presAssocID="{7E0A5897-03B4-4E98-AF8B-BEF41E20C11D}" presName="horz1" presStyleCnt="0"/>
      <dgm:spPr/>
    </dgm:pt>
    <dgm:pt modelId="{6E564390-9BBE-4CC6-BEC0-F5EC5A9F927E}" type="pres">
      <dgm:prSet presAssocID="{7E0A5897-03B4-4E98-AF8B-BEF41E20C11D}" presName="tx1" presStyleLbl="revTx" presStyleIdx="5" presStyleCnt="7"/>
      <dgm:spPr/>
    </dgm:pt>
    <dgm:pt modelId="{ED7C318C-FC3B-46BE-BE1E-E1D199CD9AEF}" type="pres">
      <dgm:prSet presAssocID="{7E0A5897-03B4-4E98-AF8B-BEF41E20C11D}" presName="vert1" presStyleCnt="0"/>
      <dgm:spPr/>
    </dgm:pt>
    <dgm:pt modelId="{1C3B3238-7D83-4D6B-8C70-841984ECEFBB}" type="pres">
      <dgm:prSet presAssocID="{F867E9CC-CE74-46E0-BBA8-BFC31B389BB9}" presName="thickLine" presStyleLbl="alignNode1" presStyleIdx="6" presStyleCnt="7"/>
      <dgm:spPr/>
    </dgm:pt>
    <dgm:pt modelId="{45BC9A9C-0DF4-47C3-9128-BCE7D7F88659}" type="pres">
      <dgm:prSet presAssocID="{F867E9CC-CE74-46E0-BBA8-BFC31B389BB9}" presName="horz1" presStyleCnt="0"/>
      <dgm:spPr/>
    </dgm:pt>
    <dgm:pt modelId="{5ED2BEDB-9090-4B88-BC15-BEBC06609419}" type="pres">
      <dgm:prSet presAssocID="{F867E9CC-CE74-46E0-BBA8-BFC31B389BB9}" presName="tx1" presStyleLbl="revTx" presStyleIdx="6" presStyleCnt="7"/>
      <dgm:spPr/>
    </dgm:pt>
    <dgm:pt modelId="{265DC9B1-D656-4390-93D8-7D18EF590965}" type="pres">
      <dgm:prSet presAssocID="{F867E9CC-CE74-46E0-BBA8-BFC31B389BB9}" presName="vert1" presStyleCnt="0"/>
      <dgm:spPr/>
    </dgm:pt>
  </dgm:ptLst>
  <dgm:cxnLst>
    <dgm:cxn modelId="{62381500-8152-4E80-BC9C-44961F5DAA38}" type="presOf" srcId="{618D8B4B-CC11-4709-ACF6-F510F88CEFDE}" destId="{DB2E1CF6-836C-410E-8B34-3980B79D388F}" srcOrd="0" destOrd="0" presId="urn:microsoft.com/office/officeart/2008/layout/LinedList"/>
    <dgm:cxn modelId="{18D68C00-676A-4630-A6A9-8327D64A9273}" type="presOf" srcId="{4B6C17C2-F021-4F89-A657-9CEF81031A8F}" destId="{ED979935-4E06-4EF8-88D6-E905001F5954}" srcOrd="0" destOrd="0" presId="urn:microsoft.com/office/officeart/2008/layout/LinedList"/>
    <dgm:cxn modelId="{40AC2A16-A176-4933-9D8B-8688031DA334}" srcId="{C30B4597-4ED5-4E9F-B987-A2FB812420AE}" destId="{1C4D91D5-7E39-4E9C-A864-1DC434786D04}" srcOrd="3" destOrd="0" parTransId="{D41EAC18-0177-40AC-B973-518E808B3A1A}" sibTransId="{E08CDD86-8A2F-44D0-A857-D28C7FDD4B89}"/>
    <dgm:cxn modelId="{8230DE2C-9A3D-4EA6-B8C9-A4856EC8102A}" type="presOf" srcId="{C30B4597-4ED5-4E9F-B987-A2FB812420AE}" destId="{4690C23B-87FA-4101-83C3-18EF7DCCFCCF}" srcOrd="0" destOrd="0" presId="urn:microsoft.com/office/officeart/2008/layout/LinedList"/>
    <dgm:cxn modelId="{1FAFF734-800B-4DE2-B8A8-3FEF44D1598D}" srcId="{C30B4597-4ED5-4E9F-B987-A2FB812420AE}" destId="{6EF5E9DA-1A08-41C3-B219-CB5F267554FD}" srcOrd="4" destOrd="0" parTransId="{2B3C1167-1BCA-485B-950F-B134BD963683}" sibTransId="{05FD3BAD-CDC4-4DA2-A609-20B97D37AF4A}"/>
    <dgm:cxn modelId="{BDA2F436-652D-4946-A060-4E6242C56432}" type="presOf" srcId="{F867E9CC-CE74-46E0-BBA8-BFC31B389BB9}" destId="{5ED2BEDB-9090-4B88-BC15-BEBC06609419}" srcOrd="0" destOrd="0" presId="urn:microsoft.com/office/officeart/2008/layout/LinedList"/>
    <dgm:cxn modelId="{B53EEB3E-F438-4072-B71F-DDBF9851BEE7}" type="presOf" srcId="{248B4C10-E4BA-4A6A-B144-BD0EEC98D0FB}" destId="{4FEE2E21-98A2-4094-9A60-2F0826AD9477}" srcOrd="0" destOrd="0" presId="urn:microsoft.com/office/officeart/2008/layout/LinedList"/>
    <dgm:cxn modelId="{A08B9A3F-9F10-4297-B229-B7D8DEEF0919}" type="presOf" srcId="{7E0A5897-03B4-4E98-AF8B-BEF41E20C11D}" destId="{6E564390-9BBE-4CC6-BEC0-F5EC5A9F927E}" srcOrd="0" destOrd="0" presId="urn:microsoft.com/office/officeart/2008/layout/LinedList"/>
    <dgm:cxn modelId="{94D96367-FFE8-40A3-8FFB-9931A39DB80E}" type="presOf" srcId="{1C4D91D5-7E39-4E9C-A864-1DC434786D04}" destId="{7BD1EB68-1BEB-47A7-A130-5AD11F1470D9}" srcOrd="0" destOrd="0" presId="urn:microsoft.com/office/officeart/2008/layout/LinedList"/>
    <dgm:cxn modelId="{5EC80174-7B23-46B1-968F-F9CAFE96D771}" srcId="{C30B4597-4ED5-4E9F-B987-A2FB812420AE}" destId="{618D8B4B-CC11-4709-ACF6-F510F88CEFDE}" srcOrd="2" destOrd="0" parTransId="{761C41AD-2855-4ED3-A223-7A3F6C4A74DB}" sibTransId="{E871C262-493D-4F3E-822F-D2F3F0E52700}"/>
    <dgm:cxn modelId="{22D68A82-524C-46ED-9414-8886D890AF61}" type="presOf" srcId="{6EF5E9DA-1A08-41C3-B219-CB5F267554FD}" destId="{E39333D9-BB3D-4461-A576-5E99F7F98809}" srcOrd="0" destOrd="0" presId="urn:microsoft.com/office/officeart/2008/layout/LinedList"/>
    <dgm:cxn modelId="{D4ED9F9B-D719-4D04-AE11-339BF2B7F74A}" srcId="{C30B4597-4ED5-4E9F-B987-A2FB812420AE}" destId="{7E0A5897-03B4-4E98-AF8B-BEF41E20C11D}" srcOrd="5" destOrd="0" parTransId="{264BBB92-7320-4D9C-98FA-7C5C8D3D1A37}" sibTransId="{8CAF085A-CC4E-40CE-AFCF-C4EE91031476}"/>
    <dgm:cxn modelId="{A81CBFC0-4932-4A2A-A9E8-C532BB06E4A5}" srcId="{C30B4597-4ED5-4E9F-B987-A2FB812420AE}" destId="{4B6C17C2-F021-4F89-A657-9CEF81031A8F}" srcOrd="0" destOrd="0" parTransId="{4402FC2C-0EF3-4A45-B521-3BFBA0B611CD}" sibTransId="{4AE2E9E2-8D48-4777-B181-23E98E0F6C2A}"/>
    <dgm:cxn modelId="{109A14E6-7796-4329-ABD0-EE13C248A077}" srcId="{C30B4597-4ED5-4E9F-B987-A2FB812420AE}" destId="{F867E9CC-CE74-46E0-BBA8-BFC31B389BB9}" srcOrd="6" destOrd="0" parTransId="{0DEE52E5-FDC2-4CEF-ABA5-273246C2AA08}" sibTransId="{D9A12D5C-ABE2-4C4E-8AD0-B904731FD9D3}"/>
    <dgm:cxn modelId="{809708F7-F999-49D5-888F-05094618D4D6}" srcId="{C30B4597-4ED5-4E9F-B987-A2FB812420AE}" destId="{248B4C10-E4BA-4A6A-B144-BD0EEC98D0FB}" srcOrd="1" destOrd="0" parTransId="{532A20B0-0661-41E8-A462-C2945BC278AF}" sibTransId="{D803964A-E439-4CBA-8900-C5F3862EC69F}"/>
    <dgm:cxn modelId="{2466468E-CD5C-47D7-980B-0F62325D5C12}" type="presParOf" srcId="{4690C23B-87FA-4101-83C3-18EF7DCCFCCF}" destId="{FBB68F3A-4D1A-49B8-B17F-C33A64C7A40B}" srcOrd="0" destOrd="0" presId="urn:microsoft.com/office/officeart/2008/layout/LinedList"/>
    <dgm:cxn modelId="{7485F18D-07A6-4176-B303-BFDC5BA0977A}" type="presParOf" srcId="{4690C23B-87FA-4101-83C3-18EF7DCCFCCF}" destId="{1DEE331F-E3E3-4C20-9EE1-076214DF8667}" srcOrd="1" destOrd="0" presId="urn:microsoft.com/office/officeart/2008/layout/LinedList"/>
    <dgm:cxn modelId="{E40BC923-A534-4437-904C-A249A91DC18F}" type="presParOf" srcId="{1DEE331F-E3E3-4C20-9EE1-076214DF8667}" destId="{ED979935-4E06-4EF8-88D6-E905001F5954}" srcOrd="0" destOrd="0" presId="urn:microsoft.com/office/officeart/2008/layout/LinedList"/>
    <dgm:cxn modelId="{360A768D-0AF6-4D15-8C3D-3E62F783EBA9}" type="presParOf" srcId="{1DEE331F-E3E3-4C20-9EE1-076214DF8667}" destId="{F3CF6F70-B10A-46DC-BE89-03D384E93A90}" srcOrd="1" destOrd="0" presId="urn:microsoft.com/office/officeart/2008/layout/LinedList"/>
    <dgm:cxn modelId="{19344B6F-9764-4C1B-AD06-401D1E87AF84}" type="presParOf" srcId="{4690C23B-87FA-4101-83C3-18EF7DCCFCCF}" destId="{2186D73D-5CBC-43E2-8732-6AC629134720}" srcOrd="2" destOrd="0" presId="urn:microsoft.com/office/officeart/2008/layout/LinedList"/>
    <dgm:cxn modelId="{02660638-4FF1-43B4-B88F-6A1B65DD9A21}" type="presParOf" srcId="{4690C23B-87FA-4101-83C3-18EF7DCCFCCF}" destId="{DCC2CB4E-8D97-4948-9AC0-641C7C2EA379}" srcOrd="3" destOrd="0" presId="urn:microsoft.com/office/officeart/2008/layout/LinedList"/>
    <dgm:cxn modelId="{78607186-0DA0-45BB-A106-4577855F4EFA}" type="presParOf" srcId="{DCC2CB4E-8D97-4948-9AC0-641C7C2EA379}" destId="{4FEE2E21-98A2-4094-9A60-2F0826AD9477}" srcOrd="0" destOrd="0" presId="urn:microsoft.com/office/officeart/2008/layout/LinedList"/>
    <dgm:cxn modelId="{61AA6191-22F5-43A9-8662-9994F7E94ABB}" type="presParOf" srcId="{DCC2CB4E-8D97-4948-9AC0-641C7C2EA379}" destId="{5D3F16F2-5951-434B-A0F1-2D3182911F49}" srcOrd="1" destOrd="0" presId="urn:microsoft.com/office/officeart/2008/layout/LinedList"/>
    <dgm:cxn modelId="{BA262AA9-74D8-4155-A7D9-C2AEB34A2261}" type="presParOf" srcId="{4690C23B-87FA-4101-83C3-18EF7DCCFCCF}" destId="{09C9A850-ECD3-4D73-BDA5-DDA6B589B5A3}" srcOrd="4" destOrd="0" presId="urn:microsoft.com/office/officeart/2008/layout/LinedList"/>
    <dgm:cxn modelId="{3CFE2E7B-E770-4618-850B-934F205EC666}" type="presParOf" srcId="{4690C23B-87FA-4101-83C3-18EF7DCCFCCF}" destId="{3A28AB33-7079-4370-801D-A22A89F3F359}" srcOrd="5" destOrd="0" presId="urn:microsoft.com/office/officeart/2008/layout/LinedList"/>
    <dgm:cxn modelId="{A0DB3123-B4E3-4D9A-B9B3-4735C3A675C8}" type="presParOf" srcId="{3A28AB33-7079-4370-801D-A22A89F3F359}" destId="{DB2E1CF6-836C-410E-8B34-3980B79D388F}" srcOrd="0" destOrd="0" presId="urn:microsoft.com/office/officeart/2008/layout/LinedList"/>
    <dgm:cxn modelId="{D954EEE5-CDAC-4E3B-B2BF-7CCD71AF9146}" type="presParOf" srcId="{3A28AB33-7079-4370-801D-A22A89F3F359}" destId="{6B37D50A-06D3-411B-B515-C7B6C038BC2E}" srcOrd="1" destOrd="0" presId="urn:microsoft.com/office/officeart/2008/layout/LinedList"/>
    <dgm:cxn modelId="{C685855B-FD23-4931-BE5E-A45E3B3FFAF3}" type="presParOf" srcId="{4690C23B-87FA-4101-83C3-18EF7DCCFCCF}" destId="{D31C82A8-E3ED-4CE3-9C57-CC0AB082504B}" srcOrd="6" destOrd="0" presId="urn:microsoft.com/office/officeart/2008/layout/LinedList"/>
    <dgm:cxn modelId="{A765018F-72C2-4B1B-95A5-7F0FBC880459}" type="presParOf" srcId="{4690C23B-87FA-4101-83C3-18EF7DCCFCCF}" destId="{DD8CAAF1-ED4C-4985-A789-28FE71100DC2}" srcOrd="7" destOrd="0" presId="urn:microsoft.com/office/officeart/2008/layout/LinedList"/>
    <dgm:cxn modelId="{E17B816B-FBF0-4B13-AA33-8E057D6228DA}" type="presParOf" srcId="{DD8CAAF1-ED4C-4985-A789-28FE71100DC2}" destId="{7BD1EB68-1BEB-47A7-A130-5AD11F1470D9}" srcOrd="0" destOrd="0" presId="urn:microsoft.com/office/officeart/2008/layout/LinedList"/>
    <dgm:cxn modelId="{123FC7C3-B0F7-4A70-8D8C-054DBD6B2C0B}" type="presParOf" srcId="{DD8CAAF1-ED4C-4985-A789-28FE71100DC2}" destId="{C38AA447-A543-4994-BB7B-5D18F5AE67E3}" srcOrd="1" destOrd="0" presId="urn:microsoft.com/office/officeart/2008/layout/LinedList"/>
    <dgm:cxn modelId="{E48B643A-4E97-4D14-AB17-0A136775E7DF}" type="presParOf" srcId="{4690C23B-87FA-4101-83C3-18EF7DCCFCCF}" destId="{1A423082-E941-4D69-B356-B254F68626B2}" srcOrd="8" destOrd="0" presId="urn:microsoft.com/office/officeart/2008/layout/LinedList"/>
    <dgm:cxn modelId="{FAEE5841-B962-4E33-A7AE-CA8182C3B99A}" type="presParOf" srcId="{4690C23B-87FA-4101-83C3-18EF7DCCFCCF}" destId="{D248614D-81D2-4419-916D-8392CB3980FB}" srcOrd="9" destOrd="0" presId="urn:microsoft.com/office/officeart/2008/layout/LinedList"/>
    <dgm:cxn modelId="{EA17AA48-3EFF-4AA7-987E-70C0893BF557}" type="presParOf" srcId="{D248614D-81D2-4419-916D-8392CB3980FB}" destId="{E39333D9-BB3D-4461-A576-5E99F7F98809}" srcOrd="0" destOrd="0" presId="urn:microsoft.com/office/officeart/2008/layout/LinedList"/>
    <dgm:cxn modelId="{ED0126BB-5A4C-462C-A6D2-BBF7AD70E4D5}" type="presParOf" srcId="{D248614D-81D2-4419-916D-8392CB3980FB}" destId="{B8FB07FC-750E-4192-A399-F190FB16DDAC}" srcOrd="1" destOrd="0" presId="urn:microsoft.com/office/officeart/2008/layout/LinedList"/>
    <dgm:cxn modelId="{BE341B3F-A802-4B09-9959-F81D03923775}" type="presParOf" srcId="{4690C23B-87FA-4101-83C3-18EF7DCCFCCF}" destId="{3A549264-8A0E-4390-99B7-B10EBA90991A}" srcOrd="10" destOrd="0" presId="urn:microsoft.com/office/officeart/2008/layout/LinedList"/>
    <dgm:cxn modelId="{A2E2C926-7D57-4A0F-9E44-8D3E157F1A15}" type="presParOf" srcId="{4690C23B-87FA-4101-83C3-18EF7DCCFCCF}" destId="{FA407D1B-3B1C-4CAC-9DA1-792A2C1BFD41}" srcOrd="11" destOrd="0" presId="urn:microsoft.com/office/officeart/2008/layout/LinedList"/>
    <dgm:cxn modelId="{53D6FE0B-C03D-4B0C-A9E0-128A2082D798}" type="presParOf" srcId="{FA407D1B-3B1C-4CAC-9DA1-792A2C1BFD41}" destId="{6E564390-9BBE-4CC6-BEC0-F5EC5A9F927E}" srcOrd="0" destOrd="0" presId="urn:microsoft.com/office/officeart/2008/layout/LinedList"/>
    <dgm:cxn modelId="{85454F65-8CF3-423B-A61B-D5564AAE65D4}" type="presParOf" srcId="{FA407D1B-3B1C-4CAC-9DA1-792A2C1BFD41}" destId="{ED7C318C-FC3B-46BE-BE1E-E1D199CD9AEF}" srcOrd="1" destOrd="0" presId="urn:microsoft.com/office/officeart/2008/layout/LinedList"/>
    <dgm:cxn modelId="{1AF24212-1475-475B-8C89-777C04792699}" type="presParOf" srcId="{4690C23B-87FA-4101-83C3-18EF7DCCFCCF}" destId="{1C3B3238-7D83-4D6B-8C70-841984ECEFBB}" srcOrd="12" destOrd="0" presId="urn:microsoft.com/office/officeart/2008/layout/LinedList"/>
    <dgm:cxn modelId="{5E543335-0A2F-4B12-93B4-B8582E07EE91}" type="presParOf" srcId="{4690C23B-87FA-4101-83C3-18EF7DCCFCCF}" destId="{45BC9A9C-0DF4-47C3-9128-BCE7D7F88659}" srcOrd="13" destOrd="0" presId="urn:microsoft.com/office/officeart/2008/layout/LinedList"/>
    <dgm:cxn modelId="{FFB5C024-1BDC-4788-903B-24EFDAB4F4D5}" type="presParOf" srcId="{45BC9A9C-0DF4-47C3-9128-BCE7D7F88659}" destId="{5ED2BEDB-9090-4B88-BC15-BEBC06609419}" srcOrd="0" destOrd="0" presId="urn:microsoft.com/office/officeart/2008/layout/LinedList"/>
    <dgm:cxn modelId="{56F3A242-8EA7-4676-885C-EFC555BA277E}" type="presParOf" srcId="{45BC9A9C-0DF4-47C3-9128-BCE7D7F88659}" destId="{265DC9B1-D656-4390-93D8-7D18EF59096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43C0307-72E6-4A02-9123-8F57ED128A1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KZ"/>
        </a:p>
      </dgm:t>
    </dgm:pt>
    <dgm:pt modelId="{B3E8D187-183D-46D6-B9F9-29613E83BC49}">
      <dgm:prSet custT="1"/>
      <dgm:spPr/>
      <dgm:t>
        <a:bodyPr/>
        <a:lstStyle/>
        <a:p>
          <a:pPr>
            <a:lnSpc>
              <a:spcPct val="100000"/>
            </a:lnSpc>
            <a:spcBef>
              <a:spcPts val="0"/>
            </a:spcBef>
            <a:spcAft>
              <a:spcPts val="0"/>
            </a:spcAft>
          </a:pPr>
          <a:r>
            <a:rPr lang="kk-KZ" sz="1400" b="1" dirty="0">
              <a:latin typeface="Times New Roman" panose="02020603050405020304" pitchFamily="18" charset="0"/>
              <a:cs typeface="Times New Roman" panose="02020603050405020304" pitchFamily="18" charset="0"/>
            </a:rPr>
            <a:t>Қылмыстардың екінші тобын құрайтындар, яғни жеке кәсіпкерлік субъектілері жасайтын кылмыстар:</a:t>
          </a:r>
          <a:endParaRPr lang="ru-KZ" sz="1400" b="1" dirty="0">
            <a:latin typeface="Times New Roman" panose="02020603050405020304" pitchFamily="18" charset="0"/>
            <a:cs typeface="Times New Roman" panose="02020603050405020304" pitchFamily="18" charset="0"/>
          </a:endParaRPr>
        </a:p>
      </dgm:t>
    </dgm:pt>
    <dgm:pt modelId="{635A58F4-1221-49CC-82AC-F7C4CFD376F0}" type="parTrans" cxnId="{4DD93F6E-53FA-4C4C-8C84-34F519A83A9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40EBF07D-D10C-4A18-90A2-36C2C663C2BF}" type="sibTrans" cxnId="{4DD93F6E-53FA-4C4C-8C84-34F519A83A9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3582BFA0-2E99-4955-A6E7-EEA05D4FB53F}">
      <dgm:prSet custT="1"/>
      <dgm:spPr/>
      <dgm:t>
        <a:bodyPr/>
        <a:lstStyle/>
        <a:p>
          <a:pPr>
            <a:lnSpc>
              <a:spcPct val="100000"/>
            </a:lnSpc>
            <a:spcBef>
              <a:spcPts val="0"/>
            </a:spcBef>
            <a:spcAft>
              <a:spcPts val="0"/>
            </a:spcAft>
          </a:pPr>
          <a:r>
            <a:rPr lang="kk-KZ" sz="1400">
              <a:latin typeface="Times New Roman" panose="02020603050405020304" pitchFamily="18" charset="0"/>
              <a:cs typeface="Times New Roman" panose="02020603050405020304" pitchFamily="18" charset="0"/>
            </a:rPr>
            <a:t>1) 190-бап - «Заңсыз кәсіпкерлік»;</a:t>
          </a:r>
          <a:endParaRPr lang="ru-KZ" sz="1400">
            <a:latin typeface="Times New Roman" panose="02020603050405020304" pitchFamily="18" charset="0"/>
            <a:cs typeface="Times New Roman" panose="02020603050405020304" pitchFamily="18" charset="0"/>
          </a:endParaRPr>
        </a:p>
      </dgm:t>
    </dgm:pt>
    <dgm:pt modelId="{C0FF44AF-206B-42DF-81E4-8298301669D0}" type="parTrans" cxnId="{8658CB66-EA22-46A5-9B92-9B0C5E0E07B3}">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04EBB82A-D5D7-43FF-8058-D69132E88954}" type="sibTrans" cxnId="{8658CB66-EA22-46A5-9B92-9B0C5E0E07B3}">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D0748443-2720-465A-BDC7-5C1F5296BE83}">
      <dgm:prSet custT="1"/>
      <dgm:spPr/>
      <dgm:t>
        <a:bodyPr/>
        <a:lstStyle/>
        <a:p>
          <a:pPr>
            <a:lnSpc>
              <a:spcPct val="100000"/>
            </a:lnSpc>
            <a:spcBef>
              <a:spcPts val="0"/>
            </a:spcBef>
            <a:spcAft>
              <a:spcPts val="0"/>
            </a:spcAft>
          </a:pPr>
          <a:r>
            <a:rPr lang="kk-KZ" sz="1400">
              <a:latin typeface="Times New Roman" panose="02020603050405020304" pitchFamily="18" charset="0"/>
              <a:cs typeface="Times New Roman" panose="02020603050405020304" pitchFamily="18" charset="0"/>
            </a:rPr>
            <a:t>2) 191-бап - «Заңсыз банктік қызмет»;</a:t>
          </a:r>
          <a:endParaRPr lang="ru-KZ" sz="1400">
            <a:latin typeface="Times New Roman" panose="02020603050405020304" pitchFamily="18" charset="0"/>
            <a:cs typeface="Times New Roman" panose="02020603050405020304" pitchFamily="18" charset="0"/>
          </a:endParaRPr>
        </a:p>
      </dgm:t>
    </dgm:pt>
    <dgm:pt modelId="{E91535E7-B973-40D5-A186-2B38A70BA492}" type="parTrans" cxnId="{D8A4CFBD-F1E8-43AC-9273-1DD49FC9D3F0}">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C9A08A5F-D012-4168-9EE9-675A40C4B479}" type="sibTrans" cxnId="{D8A4CFBD-F1E8-43AC-9273-1DD49FC9D3F0}">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FB7FCE63-EE7F-48C5-A89F-7C9E1F0A296E}">
      <dgm:prSet custT="1"/>
      <dgm:spPr/>
      <dgm:t>
        <a:bodyPr/>
        <a:lstStyle/>
        <a:p>
          <a:pPr>
            <a:lnSpc>
              <a:spcPct val="100000"/>
            </a:lnSpc>
            <a:spcBef>
              <a:spcPts val="0"/>
            </a:spcBef>
            <a:spcAft>
              <a:spcPts val="0"/>
            </a:spcAft>
          </a:pPr>
          <a:r>
            <a:rPr lang="kk-KZ" sz="1400">
              <a:latin typeface="Times New Roman" panose="02020603050405020304" pitchFamily="18" charset="0"/>
              <a:cs typeface="Times New Roman" panose="02020603050405020304" pitchFamily="18" charset="0"/>
            </a:rPr>
            <a:t>3) 192-бап -Жалған кәсіпкерлік»;</a:t>
          </a:r>
          <a:endParaRPr lang="ru-KZ" sz="1400">
            <a:latin typeface="Times New Roman" panose="02020603050405020304" pitchFamily="18" charset="0"/>
            <a:cs typeface="Times New Roman" panose="02020603050405020304" pitchFamily="18" charset="0"/>
          </a:endParaRPr>
        </a:p>
      </dgm:t>
    </dgm:pt>
    <dgm:pt modelId="{8CFBB974-8E7D-416C-8D5F-12169D745FF8}" type="parTrans" cxnId="{809CAED5-4212-45DC-B10A-6C20F275E338}">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FA0DA114-10AA-4022-947B-D8B615353604}" type="sibTrans" cxnId="{809CAED5-4212-45DC-B10A-6C20F275E338}">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284DCCC2-369B-43FF-A14E-7F8042497453}">
      <dgm:prSet custT="1"/>
      <dgm:spPr/>
      <dgm:t>
        <a:bodyPr/>
        <a:lstStyle/>
        <a:p>
          <a:pPr>
            <a:lnSpc>
              <a:spcPct val="100000"/>
            </a:lnSpc>
            <a:spcBef>
              <a:spcPts val="0"/>
            </a:spcBef>
            <a:spcAft>
              <a:spcPts val="0"/>
            </a:spcAft>
          </a:pPr>
          <a:r>
            <a:rPr lang="kk-KZ" sz="1400">
              <a:latin typeface="Times New Roman" panose="02020603050405020304" pitchFamily="18" charset="0"/>
              <a:cs typeface="Times New Roman" panose="02020603050405020304" pitchFamily="18" charset="0"/>
            </a:rPr>
            <a:t>4) 193-бап - Заңсыз жолмен алынған ақша қаражатын немесе басқадай мүлікті заңдастыру»;</a:t>
          </a:r>
          <a:endParaRPr lang="ru-KZ" sz="1400">
            <a:latin typeface="Times New Roman" panose="02020603050405020304" pitchFamily="18" charset="0"/>
            <a:cs typeface="Times New Roman" panose="02020603050405020304" pitchFamily="18" charset="0"/>
          </a:endParaRPr>
        </a:p>
      </dgm:t>
    </dgm:pt>
    <dgm:pt modelId="{2E6BE0BB-F31D-44AF-8429-DFA589BFF932}" type="parTrans" cxnId="{7294E374-566B-48E1-B805-7C7E2F6417A6}">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F8050338-3EEC-4405-AD90-3E998D528E24}" type="sibTrans" cxnId="{7294E374-566B-48E1-B805-7C7E2F6417A6}">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63B064E7-B26C-4FDF-873F-7F4753141565}">
      <dgm:prSet custT="1"/>
      <dgm:spPr/>
      <dgm:t>
        <a:bodyPr/>
        <a:lstStyle/>
        <a:p>
          <a:pPr>
            <a:lnSpc>
              <a:spcPct val="100000"/>
            </a:lnSpc>
            <a:spcBef>
              <a:spcPts val="0"/>
            </a:spcBef>
            <a:spcAft>
              <a:spcPts val="0"/>
            </a:spcAft>
          </a:pPr>
          <a:r>
            <a:rPr lang="kk-KZ" sz="1400" dirty="0">
              <a:latin typeface="Times New Roman" panose="02020603050405020304" pitchFamily="18" charset="0"/>
              <a:cs typeface="Times New Roman" panose="02020603050405020304" pitchFamily="18" charset="0"/>
            </a:rPr>
            <a:t>5) 194-бап - «Кредитті заңсыз алу және мақсатсыз пайдалану»;</a:t>
          </a:r>
          <a:endParaRPr lang="ru-KZ" sz="1400" dirty="0">
            <a:latin typeface="Times New Roman" panose="02020603050405020304" pitchFamily="18" charset="0"/>
            <a:cs typeface="Times New Roman" panose="02020603050405020304" pitchFamily="18" charset="0"/>
          </a:endParaRPr>
        </a:p>
      </dgm:t>
    </dgm:pt>
    <dgm:pt modelId="{02F70706-E5F8-4275-B7FA-E95D3BABAE29}" type="parTrans" cxnId="{5C53252A-C407-4CD9-8A00-37C4D092DDA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4DA0DE23-0D69-4309-93A1-D00D4A19D246}" type="sibTrans" cxnId="{5C53252A-C407-4CD9-8A00-37C4D092DDA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8A2D1DF6-20B4-45F3-90AC-D4DD2D0C78B1}">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6) 195-бап - «Кредит берешегін өтеуден қасақана жалтару»;</a:t>
          </a:r>
          <a:endParaRPr lang="ru-KZ" sz="1400">
            <a:latin typeface="Times New Roman" panose="02020603050405020304" pitchFamily="18" charset="0"/>
            <a:cs typeface="Times New Roman" panose="02020603050405020304" pitchFamily="18" charset="0"/>
          </a:endParaRPr>
        </a:p>
      </dgm:t>
    </dgm:pt>
    <dgm:pt modelId="{03B881E1-3456-43CC-9A6D-A2656377AA80}" type="parTrans" cxnId="{A06519D4-2072-4D47-B5B8-4380BE040FEF}">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0A750650-71A5-4A6B-90B2-CDAD92AFA15C}" type="sibTrans" cxnId="{A06519D4-2072-4D47-B5B8-4380BE040FEF}">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62F61430-4D6E-4624-A1F2-B9A1B17954D9}">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7) 196-бап — «Монополистік әрекет және бәсекелестікті шектеу»;</a:t>
          </a:r>
          <a:endParaRPr lang="ru-KZ" sz="1400">
            <a:latin typeface="Times New Roman" panose="02020603050405020304" pitchFamily="18" charset="0"/>
            <a:cs typeface="Times New Roman" panose="02020603050405020304" pitchFamily="18" charset="0"/>
          </a:endParaRPr>
        </a:p>
      </dgm:t>
    </dgm:pt>
    <dgm:pt modelId="{E51CA797-C022-495E-8CBE-48F71D61563B}" type="parTrans" cxnId="{4BBBF14E-8FD1-49CB-9EAA-947810D364AB}">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251F96BB-56C0-4B5C-93C8-1AA4BE8A87E3}" type="sibTrans" cxnId="{4BBBF14E-8FD1-49CB-9EAA-947810D364AB}">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A76BEC83-4FBE-4F27-B8E0-E845BAF013A9}">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8) 197-бап - «Көпшілік сауда-саттық, аукциондар өткізудің белгіленген тәртібін қасақана бұзу»;</a:t>
          </a:r>
          <a:endParaRPr lang="ru-KZ" sz="1400">
            <a:latin typeface="Times New Roman" panose="02020603050405020304" pitchFamily="18" charset="0"/>
            <a:cs typeface="Times New Roman" panose="02020603050405020304" pitchFamily="18" charset="0"/>
          </a:endParaRPr>
        </a:p>
      </dgm:t>
    </dgm:pt>
    <dgm:pt modelId="{3655EBB3-25D4-4F36-8D69-FB711DD14A22}" type="parTrans" cxnId="{CB6C03B9-B3DD-4E7E-AEC0-F696EA75A5F1}">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6B1724DB-8F97-4CCB-B996-BB45BE02AF68}" type="sibTrans" cxnId="{CB6C03B9-B3DD-4E7E-AEC0-F696EA75A5F1}">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264C1DAA-E1E4-4ECB-AB31-C4ED25CE57C2}">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9) 198-бап - «Көрінеу жалған жарнама беру»;</a:t>
          </a:r>
          <a:endParaRPr lang="ru-KZ" sz="1400">
            <a:latin typeface="Times New Roman" panose="02020603050405020304" pitchFamily="18" charset="0"/>
            <a:cs typeface="Times New Roman" panose="02020603050405020304" pitchFamily="18" charset="0"/>
          </a:endParaRPr>
        </a:p>
      </dgm:t>
    </dgm:pt>
    <dgm:pt modelId="{F6545E3E-80D5-4709-B7B6-722AE419C453}" type="parTrans" cxnId="{2AA59AFA-DE01-454D-A4CE-4F66A4CFF91F}">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737D159C-9C5A-40F4-BA04-C8BF76EEF010}" type="sibTrans" cxnId="{2AA59AFA-DE01-454D-A4CE-4F66A4CFF91F}">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4328C6DC-9DD0-4AB8-A4E5-5CA7A38C1443}">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10) 199-бап - «Тауарлық белгіні заңсыз пайдалану»;</a:t>
          </a:r>
          <a:endParaRPr lang="ru-KZ" sz="1400">
            <a:latin typeface="Times New Roman" panose="02020603050405020304" pitchFamily="18" charset="0"/>
            <a:cs typeface="Times New Roman" panose="02020603050405020304" pitchFamily="18" charset="0"/>
          </a:endParaRPr>
        </a:p>
      </dgm:t>
    </dgm:pt>
    <dgm:pt modelId="{7F5E28DB-5C4D-4364-A706-FD0DB5F76DD1}" type="parTrans" cxnId="{1E5E3CED-FE80-46CD-A322-7C68376EE863}">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B3F31B62-1F07-4C9C-826B-C69CB0F47A8A}" type="sibTrans" cxnId="{1E5E3CED-FE80-46CD-A322-7C68376EE863}">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F7670B6D-1CA8-4D8B-B53B-EE69F7A92B10}">
      <dgm:prSet custT="1"/>
      <dgm:spPr/>
      <dgm:t>
        <a:bodyPr/>
        <a:lstStyle/>
        <a:p>
          <a:pPr>
            <a:lnSpc>
              <a:spcPct val="100000"/>
            </a:lnSpc>
            <a:spcBef>
              <a:spcPts val="0"/>
            </a:spcBef>
            <a:spcAft>
              <a:spcPts val="0"/>
            </a:spcAft>
          </a:pPr>
          <a:r>
            <a:rPr lang="ru-RU" sz="1400" dirty="0">
              <a:latin typeface="Times New Roman" panose="02020603050405020304" pitchFamily="18" charset="0"/>
              <a:cs typeface="Times New Roman" panose="02020603050405020304" pitchFamily="18" charset="0"/>
            </a:rPr>
            <a:t>11) 200-бап - «</a:t>
          </a:r>
          <a:r>
            <a:rPr lang="ru-RU" sz="1400" dirty="0" err="1">
              <a:latin typeface="Times New Roman" panose="02020603050405020304" pitchFamily="18" charset="0"/>
              <a:cs typeface="Times New Roman" panose="02020603050405020304" pitchFamily="18" charset="0"/>
            </a:rPr>
            <a:t>Коммерциялық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банктік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құпияны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құрайтын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заңсыз</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және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жария</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ету</a:t>
          </a:r>
          <a:r>
            <a:rPr lang="ru-RU" sz="1400" dirty="0">
              <a:latin typeface="Times New Roman" panose="02020603050405020304" pitchFamily="18" charset="0"/>
              <a:cs typeface="Times New Roman" panose="02020603050405020304" pitchFamily="18" charset="0"/>
            </a:rPr>
            <a:t>»;</a:t>
          </a:r>
          <a:endParaRPr lang="ru-KZ" sz="1400" dirty="0">
            <a:latin typeface="Times New Roman" panose="02020603050405020304" pitchFamily="18" charset="0"/>
            <a:cs typeface="Times New Roman" panose="02020603050405020304" pitchFamily="18" charset="0"/>
          </a:endParaRPr>
        </a:p>
      </dgm:t>
    </dgm:pt>
    <dgm:pt modelId="{BDA02259-2E90-4862-9A31-44D5D53EADAE}" type="parTrans" cxnId="{7F8F712C-1B83-4E45-88BB-166C41F1C114}">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6FCC5510-0FDC-4D71-B4F8-5590A107EF1F}" type="sibTrans" cxnId="{7F8F712C-1B83-4E45-88BB-166C41F1C114}">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BEB26124-A914-4C75-81D7-06D92A639787}">
      <dgm:prSet custT="1"/>
      <dgm:spPr/>
      <dgm:t>
        <a:bodyPr/>
        <a:lstStyle/>
        <a:p>
          <a:pPr>
            <a:lnSpc>
              <a:spcPct val="100000"/>
            </a:lnSpc>
            <a:spcBef>
              <a:spcPts val="0"/>
            </a:spcBef>
            <a:spcAft>
              <a:spcPts val="0"/>
            </a:spcAft>
          </a:pPr>
          <a:r>
            <a:rPr lang="ru-RU" sz="1400" dirty="0">
              <a:latin typeface="Times New Roman" panose="02020603050405020304" pitchFamily="18" charset="0"/>
              <a:cs typeface="Times New Roman" panose="02020603050405020304" pitchFamily="18" charset="0"/>
            </a:rPr>
            <a:t>12) 201-бап - </a:t>
          </a:r>
          <a:r>
            <a:rPr lang="ru-RU" sz="1400" dirty="0" err="1">
              <a:latin typeface="Times New Roman" panose="02020603050405020304" pitchFamily="18" charset="0"/>
              <a:cs typeface="Times New Roman" panose="02020603050405020304" pitchFamily="18" charset="0"/>
            </a:rPr>
            <a:t>Кәсіптік</a:t>
          </a:r>
          <a:r>
            <a:rPr lang="ru-RU" sz="1400" dirty="0">
              <a:latin typeface="Times New Roman" panose="02020603050405020304" pitchFamily="18" charset="0"/>
              <a:cs typeface="Times New Roman" panose="02020603050405020304" pitchFamily="18" charset="0"/>
            </a:rPr>
            <a:t> спорт </a:t>
          </a:r>
          <a:r>
            <a:rPr lang="ru-RU" sz="1400" dirty="0" err="1">
              <a:latin typeface="Times New Roman" panose="02020603050405020304" pitchFamily="18" charset="0"/>
              <a:cs typeface="Times New Roman" panose="02020603050405020304" pitchFamily="18" charset="0"/>
            </a:rPr>
            <a:t>жарыстары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ойын-сауықтық</a:t>
          </a:r>
          <a:r>
            <a:rPr lang="ru-RU" sz="1400" dirty="0">
              <a:latin typeface="Times New Roman" panose="02020603050405020304" pitchFamily="18" charset="0"/>
              <a:cs typeface="Times New Roman" panose="02020603050405020304" pitchFamily="18" charset="0"/>
            </a:rPr>
            <a:t> комм-қ </a:t>
          </a:r>
          <a:r>
            <a:rPr lang="ru-RU" sz="1400" dirty="0" err="1">
              <a:latin typeface="Times New Roman" panose="02020603050405020304" pitchFamily="18" charset="0"/>
              <a:cs typeface="Times New Roman" panose="02020603050405020304" pitchFamily="18" charset="0"/>
            </a:rPr>
            <a:t>конкурстардың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қатысушыларын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ұйымдастырушыларын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сатып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алу</a:t>
          </a:r>
          <a:r>
            <a:rPr lang="ru-RU" sz="1400" dirty="0">
              <a:latin typeface="Times New Roman" panose="02020603050405020304" pitchFamily="18" charset="0"/>
              <a:cs typeface="Times New Roman" panose="02020603050405020304" pitchFamily="18" charset="0"/>
            </a:rPr>
            <a:t>»;</a:t>
          </a:r>
          <a:endParaRPr lang="ru-KZ" sz="1400" dirty="0">
            <a:latin typeface="Times New Roman" panose="02020603050405020304" pitchFamily="18" charset="0"/>
            <a:cs typeface="Times New Roman" panose="02020603050405020304" pitchFamily="18" charset="0"/>
          </a:endParaRPr>
        </a:p>
      </dgm:t>
    </dgm:pt>
    <dgm:pt modelId="{660A2185-254A-4F9B-959B-4B82D50C4BE1}" type="parTrans" cxnId="{06BF6027-0840-4E89-BE3E-41EB30EE7306}">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B52CC1F3-B34A-4DB7-A3BB-0022501D4E8C}" type="sibTrans" cxnId="{06BF6027-0840-4E89-BE3E-41EB30EE7306}">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F73B6537-52C3-4529-8F72-3DD555F3E7A6}">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13) 202-бап - «Эмиссиялық бағалы қағаздарды шығару тәртібін бұзу»;</a:t>
          </a:r>
          <a:endParaRPr lang="ru-KZ" sz="1400">
            <a:latin typeface="Times New Roman" panose="02020603050405020304" pitchFamily="18" charset="0"/>
            <a:cs typeface="Times New Roman" panose="02020603050405020304" pitchFamily="18" charset="0"/>
          </a:endParaRPr>
        </a:p>
      </dgm:t>
    </dgm:pt>
    <dgm:pt modelId="{706EE35B-83F6-4C2B-B87E-BE4EEEF0F461}" type="parTrans" cxnId="{73F66893-60BE-401D-8754-65B3816D3709}">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54F23A7B-1830-4589-A3ED-E145F837507A}" type="sibTrans" cxnId="{73F66893-60BE-401D-8754-65B3816D3709}">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81310A24-4CE1-4099-B741-BAFB19F5F307}">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14) 202-1-бап — «Бағалы қағаздар эмитенті лауазымды тұлғасының ақпарат бермеуі не көрінеу жалған мәлімет беруі»;</a:t>
          </a:r>
          <a:endParaRPr lang="ru-KZ" sz="1400">
            <a:latin typeface="Times New Roman" panose="02020603050405020304" pitchFamily="18" charset="0"/>
            <a:cs typeface="Times New Roman" panose="02020603050405020304" pitchFamily="18" charset="0"/>
          </a:endParaRPr>
        </a:p>
      </dgm:t>
    </dgm:pt>
    <dgm:pt modelId="{ECDBF30C-9448-47C3-9608-B04D2D068B25}" type="parTrans" cxnId="{74F7A99E-B84E-495F-91DB-ADB713F12C45}">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E16F5968-1F1F-4F3A-ABA0-F5D4275E8D0A}" type="sibTrans" cxnId="{74F7A99E-B84E-495F-91DB-ADB713F12C45}">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5BB1B5B8-BA9A-4517-B6DE-97EE6E122947}">
      <dgm:prSet custT="1"/>
      <dgm:spPr/>
      <dgm:t>
        <a:bodyPr/>
        <a:lstStyle/>
        <a:p>
          <a:pPr>
            <a:lnSpc>
              <a:spcPct val="100000"/>
            </a:lnSpc>
            <a:spcBef>
              <a:spcPts val="0"/>
            </a:spcBef>
            <a:spcAft>
              <a:spcPts val="0"/>
            </a:spcAft>
          </a:pPr>
          <a:r>
            <a:rPr lang="ru-RU" sz="1400" dirty="0">
              <a:latin typeface="Times New Roman" panose="02020603050405020304" pitchFamily="18" charset="0"/>
              <a:cs typeface="Times New Roman" panose="02020603050405020304" pitchFamily="18" charset="0"/>
            </a:rPr>
            <a:t>15) 203-бап - </a:t>
          </a:r>
          <a:r>
            <a:rPr lang="ru-RU" sz="1400" dirty="0" err="1">
              <a:latin typeface="Times New Roman" panose="02020603050405020304" pitchFamily="18" charset="0"/>
              <a:cs typeface="Times New Roman" panose="02020603050405020304" pitchFamily="18" charset="0"/>
            </a:rPr>
            <a:t>Бағалы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қағаздар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ұстаушылар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тізіліміне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көрінеу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мәліметтер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енгізу</a:t>
          </a:r>
          <a:r>
            <a:rPr lang="ru-RU" sz="1400" dirty="0">
              <a:latin typeface="Times New Roman" panose="02020603050405020304" pitchFamily="18" charset="0"/>
              <a:cs typeface="Times New Roman" panose="02020603050405020304" pitchFamily="18" charset="0"/>
            </a:rPr>
            <a:t>»;</a:t>
          </a:r>
          <a:endParaRPr lang="ru-KZ" sz="1400" dirty="0">
            <a:latin typeface="Times New Roman" panose="02020603050405020304" pitchFamily="18" charset="0"/>
            <a:cs typeface="Times New Roman" panose="02020603050405020304" pitchFamily="18" charset="0"/>
          </a:endParaRPr>
        </a:p>
      </dgm:t>
    </dgm:pt>
    <dgm:pt modelId="{F8F7B741-65CD-4041-8101-5F206F2A4FFA}" type="parTrans" cxnId="{5FD6876A-4001-49E3-9FFF-7881C171548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A27BAA8B-0F63-49AB-8533-65E7819F7DE3}" type="sibTrans" cxnId="{5FD6876A-4001-49E3-9FFF-7881C1715487}">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63A5B9FA-E990-4487-B7B9-B3B046F7EB1C}">
      <dgm:prSet custT="1"/>
      <dgm:spPr/>
      <dgm:t>
        <a:bodyPr/>
        <a:lstStyle/>
        <a:p>
          <a:pPr>
            <a:lnSpc>
              <a:spcPct val="100000"/>
            </a:lnSpc>
            <a:spcBef>
              <a:spcPts val="0"/>
            </a:spcBef>
            <a:spcAft>
              <a:spcPts val="0"/>
            </a:spcAft>
          </a:pPr>
          <a:r>
            <a:rPr lang="ru-RU" sz="1400">
              <a:latin typeface="Times New Roman" panose="02020603050405020304" pitchFamily="18" charset="0"/>
              <a:cs typeface="Times New Roman" panose="02020603050405020304" pitchFamily="18" charset="0"/>
            </a:rPr>
            <a:t>16) 204-бап - «Бағалы қағаздар нарығы кәсіби қатысушыларының көрінеу жалған мәліметтер беруі».</a:t>
          </a:r>
          <a:endParaRPr lang="ru-KZ" sz="1400">
            <a:latin typeface="Times New Roman" panose="02020603050405020304" pitchFamily="18" charset="0"/>
            <a:cs typeface="Times New Roman" panose="02020603050405020304" pitchFamily="18" charset="0"/>
          </a:endParaRPr>
        </a:p>
      </dgm:t>
    </dgm:pt>
    <dgm:pt modelId="{574BF541-0D9D-4DDE-BD5D-6A89A75E1B09}" type="parTrans" cxnId="{07E497B2-F6AF-45B7-9CC2-0414C1CC590B}">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21C56335-CE38-4653-97BC-71BA21F56FA1}" type="sibTrans" cxnId="{07E497B2-F6AF-45B7-9CC2-0414C1CC590B}">
      <dgm:prSet/>
      <dgm:spPr/>
      <dgm:t>
        <a:bodyPr/>
        <a:lstStyle/>
        <a:p>
          <a:pPr>
            <a:lnSpc>
              <a:spcPct val="100000"/>
            </a:lnSpc>
            <a:spcBef>
              <a:spcPts val="0"/>
            </a:spcBef>
            <a:spcAft>
              <a:spcPts val="0"/>
            </a:spcAft>
          </a:pPr>
          <a:endParaRPr lang="ru-KZ" sz="1400">
            <a:latin typeface="Times New Roman" panose="02020603050405020304" pitchFamily="18" charset="0"/>
            <a:cs typeface="Times New Roman" panose="02020603050405020304" pitchFamily="18" charset="0"/>
          </a:endParaRPr>
        </a:p>
      </dgm:t>
    </dgm:pt>
    <dgm:pt modelId="{3A81D376-63D9-458C-B85E-189B9C295164}" type="pres">
      <dgm:prSet presAssocID="{643C0307-72E6-4A02-9123-8F57ED128A1D}" presName="vert0" presStyleCnt="0">
        <dgm:presLayoutVars>
          <dgm:dir/>
          <dgm:animOne val="branch"/>
          <dgm:animLvl val="lvl"/>
        </dgm:presLayoutVars>
      </dgm:prSet>
      <dgm:spPr/>
    </dgm:pt>
    <dgm:pt modelId="{DFF7820C-C931-4ED1-A200-0CFAA63BEE61}" type="pres">
      <dgm:prSet presAssocID="{B3E8D187-183D-46D6-B9F9-29613E83BC49}" presName="thickLine" presStyleLbl="alignNode1" presStyleIdx="0" presStyleCnt="17"/>
      <dgm:spPr/>
    </dgm:pt>
    <dgm:pt modelId="{BB97F4EF-C2FA-4406-B70A-4BEA4FC2342F}" type="pres">
      <dgm:prSet presAssocID="{B3E8D187-183D-46D6-B9F9-29613E83BC49}" presName="horz1" presStyleCnt="0"/>
      <dgm:spPr/>
    </dgm:pt>
    <dgm:pt modelId="{96C7AB2F-B2D3-4B51-BFE7-0C747721B464}" type="pres">
      <dgm:prSet presAssocID="{B3E8D187-183D-46D6-B9F9-29613E83BC49}" presName="tx1" presStyleLbl="revTx" presStyleIdx="0" presStyleCnt="17"/>
      <dgm:spPr/>
    </dgm:pt>
    <dgm:pt modelId="{2857C54E-E94F-4E26-9FCB-D6852106AF5E}" type="pres">
      <dgm:prSet presAssocID="{B3E8D187-183D-46D6-B9F9-29613E83BC49}" presName="vert1" presStyleCnt="0"/>
      <dgm:spPr/>
    </dgm:pt>
    <dgm:pt modelId="{18E9E7F9-FC9A-48A7-AECF-CCE25AF2C44B}" type="pres">
      <dgm:prSet presAssocID="{3582BFA0-2E99-4955-A6E7-EEA05D4FB53F}" presName="thickLine" presStyleLbl="alignNode1" presStyleIdx="1" presStyleCnt="17"/>
      <dgm:spPr/>
    </dgm:pt>
    <dgm:pt modelId="{335DE0CC-D9C6-4B26-B1BA-B3CBC6B16721}" type="pres">
      <dgm:prSet presAssocID="{3582BFA0-2E99-4955-A6E7-EEA05D4FB53F}" presName="horz1" presStyleCnt="0"/>
      <dgm:spPr/>
    </dgm:pt>
    <dgm:pt modelId="{3C40CCD9-43A6-411A-A97B-1BCBEB74E0D1}" type="pres">
      <dgm:prSet presAssocID="{3582BFA0-2E99-4955-A6E7-EEA05D4FB53F}" presName="tx1" presStyleLbl="revTx" presStyleIdx="1" presStyleCnt="17"/>
      <dgm:spPr/>
    </dgm:pt>
    <dgm:pt modelId="{34D8340C-6545-4D9F-BDF1-4F5B0A781E14}" type="pres">
      <dgm:prSet presAssocID="{3582BFA0-2E99-4955-A6E7-EEA05D4FB53F}" presName="vert1" presStyleCnt="0"/>
      <dgm:spPr/>
    </dgm:pt>
    <dgm:pt modelId="{38E8C46A-5957-471D-A227-90DED99F9F17}" type="pres">
      <dgm:prSet presAssocID="{D0748443-2720-465A-BDC7-5C1F5296BE83}" presName="thickLine" presStyleLbl="alignNode1" presStyleIdx="2" presStyleCnt="17"/>
      <dgm:spPr/>
    </dgm:pt>
    <dgm:pt modelId="{AAA263F4-72A8-45FD-B0BF-80A839562DE8}" type="pres">
      <dgm:prSet presAssocID="{D0748443-2720-465A-BDC7-5C1F5296BE83}" presName="horz1" presStyleCnt="0"/>
      <dgm:spPr/>
    </dgm:pt>
    <dgm:pt modelId="{78A96847-B7EF-4701-B19C-9CD6ECAD5947}" type="pres">
      <dgm:prSet presAssocID="{D0748443-2720-465A-BDC7-5C1F5296BE83}" presName="tx1" presStyleLbl="revTx" presStyleIdx="2" presStyleCnt="17"/>
      <dgm:spPr/>
    </dgm:pt>
    <dgm:pt modelId="{8932C094-249B-4864-9C92-7E5CDF659191}" type="pres">
      <dgm:prSet presAssocID="{D0748443-2720-465A-BDC7-5C1F5296BE83}" presName="vert1" presStyleCnt="0"/>
      <dgm:spPr/>
    </dgm:pt>
    <dgm:pt modelId="{A1B35473-66A2-4969-A2C7-5B16AF177F9E}" type="pres">
      <dgm:prSet presAssocID="{FB7FCE63-EE7F-48C5-A89F-7C9E1F0A296E}" presName="thickLine" presStyleLbl="alignNode1" presStyleIdx="3" presStyleCnt="17"/>
      <dgm:spPr/>
    </dgm:pt>
    <dgm:pt modelId="{D814407D-0703-4964-9DA4-36A9A3D31BBC}" type="pres">
      <dgm:prSet presAssocID="{FB7FCE63-EE7F-48C5-A89F-7C9E1F0A296E}" presName="horz1" presStyleCnt="0"/>
      <dgm:spPr/>
    </dgm:pt>
    <dgm:pt modelId="{34464FCC-C70A-44B6-9238-9CDE7D30E465}" type="pres">
      <dgm:prSet presAssocID="{FB7FCE63-EE7F-48C5-A89F-7C9E1F0A296E}" presName="tx1" presStyleLbl="revTx" presStyleIdx="3" presStyleCnt="17"/>
      <dgm:spPr/>
    </dgm:pt>
    <dgm:pt modelId="{4685279C-CD4F-4EE0-895C-457BB392CB17}" type="pres">
      <dgm:prSet presAssocID="{FB7FCE63-EE7F-48C5-A89F-7C9E1F0A296E}" presName="vert1" presStyleCnt="0"/>
      <dgm:spPr/>
    </dgm:pt>
    <dgm:pt modelId="{986D5498-5148-4F38-A535-15374460775A}" type="pres">
      <dgm:prSet presAssocID="{284DCCC2-369B-43FF-A14E-7F8042497453}" presName="thickLine" presStyleLbl="alignNode1" presStyleIdx="4" presStyleCnt="17"/>
      <dgm:spPr/>
    </dgm:pt>
    <dgm:pt modelId="{EBC0E5D9-74A7-431A-BCD4-7286E2064E07}" type="pres">
      <dgm:prSet presAssocID="{284DCCC2-369B-43FF-A14E-7F8042497453}" presName="horz1" presStyleCnt="0"/>
      <dgm:spPr/>
    </dgm:pt>
    <dgm:pt modelId="{F1683547-C771-4EB5-826C-56BBD2AB8D00}" type="pres">
      <dgm:prSet presAssocID="{284DCCC2-369B-43FF-A14E-7F8042497453}" presName="tx1" presStyleLbl="revTx" presStyleIdx="4" presStyleCnt="17"/>
      <dgm:spPr/>
    </dgm:pt>
    <dgm:pt modelId="{89BEB034-F2E9-4A1D-A553-26688FE30046}" type="pres">
      <dgm:prSet presAssocID="{284DCCC2-369B-43FF-A14E-7F8042497453}" presName="vert1" presStyleCnt="0"/>
      <dgm:spPr/>
    </dgm:pt>
    <dgm:pt modelId="{286D5FB5-C8BD-4397-882C-CA70FD3A7D7B}" type="pres">
      <dgm:prSet presAssocID="{63B064E7-B26C-4FDF-873F-7F4753141565}" presName="thickLine" presStyleLbl="alignNode1" presStyleIdx="5" presStyleCnt="17"/>
      <dgm:spPr/>
    </dgm:pt>
    <dgm:pt modelId="{DFA94958-8B84-4ABD-ACDB-8C83CE9DF756}" type="pres">
      <dgm:prSet presAssocID="{63B064E7-B26C-4FDF-873F-7F4753141565}" presName="horz1" presStyleCnt="0"/>
      <dgm:spPr/>
    </dgm:pt>
    <dgm:pt modelId="{02D7FF69-9179-4E01-B525-55D4395D1A82}" type="pres">
      <dgm:prSet presAssocID="{63B064E7-B26C-4FDF-873F-7F4753141565}" presName="tx1" presStyleLbl="revTx" presStyleIdx="5" presStyleCnt="17"/>
      <dgm:spPr/>
    </dgm:pt>
    <dgm:pt modelId="{015DFC88-C6D2-418D-8018-4D0C915531C9}" type="pres">
      <dgm:prSet presAssocID="{63B064E7-B26C-4FDF-873F-7F4753141565}" presName="vert1" presStyleCnt="0"/>
      <dgm:spPr/>
    </dgm:pt>
    <dgm:pt modelId="{81B9680C-905F-446C-8014-A2274F9F78EB}" type="pres">
      <dgm:prSet presAssocID="{8A2D1DF6-20B4-45F3-90AC-D4DD2D0C78B1}" presName="thickLine" presStyleLbl="alignNode1" presStyleIdx="6" presStyleCnt="17"/>
      <dgm:spPr/>
    </dgm:pt>
    <dgm:pt modelId="{02F0C5FA-CB3D-45B5-9B9D-E28BB93488FA}" type="pres">
      <dgm:prSet presAssocID="{8A2D1DF6-20B4-45F3-90AC-D4DD2D0C78B1}" presName="horz1" presStyleCnt="0"/>
      <dgm:spPr/>
    </dgm:pt>
    <dgm:pt modelId="{57B6E195-96E7-4469-AF22-74E758802211}" type="pres">
      <dgm:prSet presAssocID="{8A2D1DF6-20B4-45F3-90AC-D4DD2D0C78B1}" presName="tx1" presStyleLbl="revTx" presStyleIdx="6" presStyleCnt="17"/>
      <dgm:spPr/>
    </dgm:pt>
    <dgm:pt modelId="{0ADAC01A-90F6-4508-A609-657F03117E93}" type="pres">
      <dgm:prSet presAssocID="{8A2D1DF6-20B4-45F3-90AC-D4DD2D0C78B1}" presName="vert1" presStyleCnt="0"/>
      <dgm:spPr/>
    </dgm:pt>
    <dgm:pt modelId="{12B32908-2B36-4627-B666-4A88DC028C07}" type="pres">
      <dgm:prSet presAssocID="{62F61430-4D6E-4624-A1F2-B9A1B17954D9}" presName="thickLine" presStyleLbl="alignNode1" presStyleIdx="7" presStyleCnt="17"/>
      <dgm:spPr/>
    </dgm:pt>
    <dgm:pt modelId="{EBE7BE99-96E7-42B9-98C4-06374A125D43}" type="pres">
      <dgm:prSet presAssocID="{62F61430-4D6E-4624-A1F2-B9A1B17954D9}" presName="horz1" presStyleCnt="0"/>
      <dgm:spPr/>
    </dgm:pt>
    <dgm:pt modelId="{6C0AA1ED-1CB6-4F21-9835-9B3FCDEA46B6}" type="pres">
      <dgm:prSet presAssocID="{62F61430-4D6E-4624-A1F2-B9A1B17954D9}" presName="tx1" presStyleLbl="revTx" presStyleIdx="7" presStyleCnt="17"/>
      <dgm:spPr/>
    </dgm:pt>
    <dgm:pt modelId="{946BB8B6-1501-4A1A-9FC1-D04F0D217875}" type="pres">
      <dgm:prSet presAssocID="{62F61430-4D6E-4624-A1F2-B9A1B17954D9}" presName="vert1" presStyleCnt="0"/>
      <dgm:spPr/>
    </dgm:pt>
    <dgm:pt modelId="{0B4BAB7A-6AB4-4BC3-A5A6-7DCFBA46C439}" type="pres">
      <dgm:prSet presAssocID="{A76BEC83-4FBE-4F27-B8E0-E845BAF013A9}" presName="thickLine" presStyleLbl="alignNode1" presStyleIdx="8" presStyleCnt="17"/>
      <dgm:spPr/>
    </dgm:pt>
    <dgm:pt modelId="{DCB14F70-3D48-4AD3-BE04-BF0D737E20B9}" type="pres">
      <dgm:prSet presAssocID="{A76BEC83-4FBE-4F27-B8E0-E845BAF013A9}" presName="horz1" presStyleCnt="0"/>
      <dgm:spPr/>
    </dgm:pt>
    <dgm:pt modelId="{9AFE7D6F-E94D-487D-A0E1-BAC2D576E730}" type="pres">
      <dgm:prSet presAssocID="{A76BEC83-4FBE-4F27-B8E0-E845BAF013A9}" presName="tx1" presStyleLbl="revTx" presStyleIdx="8" presStyleCnt="17"/>
      <dgm:spPr/>
    </dgm:pt>
    <dgm:pt modelId="{3AA29E16-1C68-4AC4-BF43-DB4C076B822F}" type="pres">
      <dgm:prSet presAssocID="{A76BEC83-4FBE-4F27-B8E0-E845BAF013A9}" presName="vert1" presStyleCnt="0"/>
      <dgm:spPr/>
    </dgm:pt>
    <dgm:pt modelId="{DF7E0487-05AB-465A-88D4-59981A1F6EF0}" type="pres">
      <dgm:prSet presAssocID="{264C1DAA-E1E4-4ECB-AB31-C4ED25CE57C2}" presName="thickLine" presStyleLbl="alignNode1" presStyleIdx="9" presStyleCnt="17"/>
      <dgm:spPr/>
    </dgm:pt>
    <dgm:pt modelId="{4A685BFC-D318-41AE-93CB-8CF38BBE441E}" type="pres">
      <dgm:prSet presAssocID="{264C1DAA-E1E4-4ECB-AB31-C4ED25CE57C2}" presName="horz1" presStyleCnt="0"/>
      <dgm:spPr/>
    </dgm:pt>
    <dgm:pt modelId="{E52F7195-2CCA-4E38-A050-F7AB53AE98E6}" type="pres">
      <dgm:prSet presAssocID="{264C1DAA-E1E4-4ECB-AB31-C4ED25CE57C2}" presName="tx1" presStyleLbl="revTx" presStyleIdx="9" presStyleCnt="17"/>
      <dgm:spPr/>
    </dgm:pt>
    <dgm:pt modelId="{A89D75ED-EB00-4C18-94F9-06AE160EA331}" type="pres">
      <dgm:prSet presAssocID="{264C1DAA-E1E4-4ECB-AB31-C4ED25CE57C2}" presName="vert1" presStyleCnt="0"/>
      <dgm:spPr/>
    </dgm:pt>
    <dgm:pt modelId="{9733D1D9-DA59-4D9F-B748-094BA3710502}" type="pres">
      <dgm:prSet presAssocID="{4328C6DC-9DD0-4AB8-A4E5-5CA7A38C1443}" presName="thickLine" presStyleLbl="alignNode1" presStyleIdx="10" presStyleCnt="17"/>
      <dgm:spPr/>
    </dgm:pt>
    <dgm:pt modelId="{D34040CB-D73F-40D1-B511-6389E66F9B8B}" type="pres">
      <dgm:prSet presAssocID="{4328C6DC-9DD0-4AB8-A4E5-5CA7A38C1443}" presName="horz1" presStyleCnt="0"/>
      <dgm:spPr/>
    </dgm:pt>
    <dgm:pt modelId="{02075062-360A-47A2-B2E3-DCF3F1837033}" type="pres">
      <dgm:prSet presAssocID="{4328C6DC-9DD0-4AB8-A4E5-5CA7A38C1443}" presName="tx1" presStyleLbl="revTx" presStyleIdx="10" presStyleCnt="17"/>
      <dgm:spPr/>
    </dgm:pt>
    <dgm:pt modelId="{777FCF93-1408-4E24-ADE3-0406883CC6F9}" type="pres">
      <dgm:prSet presAssocID="{4328C6DC-9DD0-4AB8-A4E5-5CA7A38C1443}" presName="vert1" presStyleCnt="0"/>
      <dgm:spPr/>
    </dgm:pt>
    <dgm:pt modelId="{D9C91820-7516-4FE3-AC6B-FE36E0279AA9}" type="pres">
      <dgm:prSet presAssocID="{F7670B6D-1CA8-4D8B-B53B-EE69F7A92B10}" presName="thickLine" presStyleLbl="alignNode1" presStyleIdx="11" presStyleCnt="17"/>
      <dgm:spPr/>
    </dgm:pt>
    <dgm:pt modelId="{E4E6E716-59B3-44A9-94BF-8C0AB241923A}" type="pres">
      <dgm:prSet presAssocID="{F7670B6D-1CA8-4D8B-B53B-EE69F7A92B10}" presName="horz1" presStyleCnt="0"/>
      <dgm:spPr/>
    </dgm:pt>
    <dgm:pt modelId="{EC86923A-6A94-4EF8-9086-950710683F8B}" type="pres">
      <dgm:prSet presAssocID="{F7670B6D-1CA8-4D8B-B53B-EE69F7A92B10}" presName="tx1" presStyleLbl="revTx" presStyleIdx="11" presStyleCnt="17"/>
      <dgm:spPr/>
    </dgm:pt>
    <dgm:pt modelId="{018FC4A9-89B9-4159-8179-4D538516825E}" type="pres">
      <dgm:prSet presAssocID="{F7670B6D-1CA8-4D8B-B53B-EE69F7A92B10}" presName="vert1" presStyleCnt="0"/>
      <dgm:spPr/>
    </dgm:pt>
    <dgm:pt modelId="{5FA9905A-530E-4569-8EFC-2DB8203189A0}" type="pres">
      <dgm:prSet presAssocID="{BEB26124-A914-4C75-81D7-06D92A639787}" presName="thickLine" presStyleLbl="alignNode1" presStyleIdx="12" presStyleCnt="17"/>
      <dgm:spPr/>
    </dgm:pt>
    <dgm:pt modelId="{784D3828-7577-4ECE-8491-A991EF753E26}" type="pres">
      <dgm:prSet presAssocID="{BEB26124-A914-4C75-81D7-06D92A639787}" presName="horz1" presStyleCnt="0"/>
      <dgm:spPr/>
    </dgm:pt>
    <dgm:pt modelId="{22E08867-F9BA-47DD-B627-A6E385A1ADBC}" type="pres">
      <dgm:prSet presAssocID="{BEB26124-A914-4C75-81D7-06D92A639787}" presName="tx1" presStyleLbl="revTx" presStyleIdx="12" presStyleCnt="17"/>
      <dgm:spPr/>
    </dgm:pt>
    <dgm:pt modelId="{91E6B574-A65D-4D30-B87E-C9D0858C4418}" type="pres">
      <dgm:prSet presAssocID="{BEB26124-A914-4C75-81D7-06D92A639787}" presName="vert1" presStyleCnt="0"/>
      <dgm:spPr/>
    </dgm:pt>
    <dgm:pt modelId="{5952942C-5A16-48E9-8643-C6201BCFA8EF}" type="pres">
      <dgm:prSet presAssocID="{F73B6537-52C3-4529-8F72-3DD555F3E7A6}" presName="thickLine" presStyleLbl="alignNode1" presStyleIdx="13" presStyleCnt="17"/>
      <dgm:spPr/>
    </dgm:pt>
    <dgm:pt modelId="{56DC53FE-827B-4BA4-BEEB-F90FAF843FC7}" type="pres">
      <dgm:prSet presAssocID="{F73B6537-52C3-4529-8F72-3DD555F3E7A6}" presName="horz1" presStyleCnt="0"/>
      <dgm:spPr/>
    </dgm:pt>
    <dgm:pt modelId="{1D56AAFA-D210-4E8F-8719-F5972BDC4970}" type="pres">
      <dgm:prSet presAssocID="{F73B6537-52C3-4529-8F72-3DD555F3E7A6}" presName="tx1" presStyleLbl="revTx" presStyleIdx="13" presStyleCnt="17"/>
      <dgm:spPr/>
    </dgm:pt>
    <dgm:pt modelId="{6E4163E5-622E-4665-B277-777DADEB17F2}" type="pres">
      <dgm:prSet presAssocID="{F73B6537-52C3-4529-8F72-3DD555F3E7A6}" presName="vert1" presStyleCnt="0"/>
      <dgm:spPr/>
    </dgm:pt>
    <dgm:pt modelId="{71818148-F71D-4418-8088-07D546174A96}" type="pres">
      <dgm:prSet presAssocID="{81310A24-4CE1-4099-B741-BAFB19F5F307}" presName="thickLine" presStyleLbl="alignNode1" presStyleIdx="14" presStyleCnt="17"/>
      <dgm:spPr/>
    </dgm:pt>
    <dgm:pt modelId="{F10C2B49-AEA8-4B26-91B8-5811021297B4}" type="pres">
      <dgm:prSet presAssocID="{81310A24-4CE1-4099-B741-BAFB19F5F307}" presName="horz1" presStyleCnt="0"/>
      <dgm:spPr/>
    </dgm:pt>
    <dgm:pt modelId="{A44DF191-6642-48CC-9F53-3376D918686D}" type="pres">
      <dgm:prSet presAssocID="{81310A24-4CE1-4099-B741-BAFB19F5F307}" presName="tx1" presStyleLbl="revTx" presStyleIdx="14" presStyleCnt="17"/>
      <dgm:spPr/>
    </dgm:pt>
    <dgm:pt modelId="{FD4BB536-E745-4EF2-93AF-FBE5E3BC35F3}" type="pres">
      <dgm:prSet presAssocID="{81310A24-4CE1-4099-B741-BAFB19F5F307}" presName="vert1" presStyleCnt="0"/>
      <dgm:spPr/>
    </dgm:pt>
    <dgm:pt modelId="{538715ED-016D-41AD-8642-E841332ED819}" type="pres">
      <dgm:prSet presAssocID="{5BB1B5B8-BA9A-4517-B6DE-97EE6E122947}" presName="thickLine" presStyleLbl="alignNode1" presStyleIdx="15" presStyleCnt="17"/>
      <dgm:spPr/>
    </dgm:pt>
    <dgm:pt modelId="{4D3CB2BC-D696-436D-853B-B07A8D4F0C32}" type="pres">
      <dgm:prSet presAssocID="{5BB1B5B8-BA9A-4517-B6DE-97EE6E122947}" presName="horz1" presStyleCnt="0"/>
      <dgm:spPr/>
    </dgm:pt>
    <dgm:pt modelId="{1A2FAD7B-853F-4DA8-A86E-9676268CE90D}" type="pres">
      <dgm:prSet presAssocID="{5BB1B5B8-BA9A-4517-B6DE-97EE6E122947}" presName="tx1" presStyleLbl="revTx" presStyleIdx="15" presStyleCnt="17"/>
      <dgm:spPr/>
    </dgm:pt>
    <dgm:pt modelId="{DD4CB992-3B2F-4436-B26A-FF565DD82D5B}" type="pres">
      <dgm:prSet presAssocID="{5BB1B5B8-BA9A-4517-B6DE-97EE6E122947}" presName="vert1" presStyleCnt="0"/>
      <dgm:spPr/>
    </dgm:pt>
    <dgm:pt modelId="{8004633A-CB33-4548-BCF7-90071AB77818}" type="pres">
      <dgm:prSet presAssocID="{63A5B9FA-E990-4487-B7B9-B3B046F7EB1C}" presName="thickLine" presStyleLbl="alignNode1" presStyleIdx="16" presStyleCnt="17"/>
      <dgm:spPr/>
    </dgm:pt>
    <dgm:pt modelId="{941BD1B5-EDE0-4269-815C-6102A10070A6}" type="pres">
      <dgm:prSet presAssocID="{63A5B9FA-E990-4487-B7B9-B3B046F7EB1C}" presName="horz1" presStyleCnt="0"/>
      <dgm:spPr/>
    </dgm:pt>
    <dgm:pt modelId="{1DDC0E26-72C7-40B3-96EC-4591CD43FB86}" type="pres">
      <dgm:prSet presAssocID="{63A5B9FA-E990-4487-B7B9-B3B046F7EB1C}" presName="tx1" presStyleLbl="revTx" presStyleIdx="16" presStyleCnt="17"/>
      <dgm:spPr/>
    </dgm:pt>
    <dgm:pt modelId="{931F45C2-360A-4202-94D4-4642754EEB60}" type="pres">
      <dgm:prSet presAssocID="{63A5B9FA-E990-4487-B7B9-B3B046F7EB1C}" presName="vert1" presStyleCnt="0"/>
      <dgm:spPr/>
    </dgm:pt>
  </dgm:ptLst>
  <dgm:cxnLst>
    <dgm:cxn modelId="{2EA00601-3F2E-4D62-BBFB-96EA89E5A9C5}" type="presOf" srcId="{BEB26124-A914-4C75-81D7-06D92A639787}" destId="{22E08867-F9BA-47DD-B627-A6E385A1ADBC}" srcOrd="0" destOrd="0" presId="urn:microsoft.com/office/officeart/2008/layout/LinedList"/>
    <dgm:cxn modelId="{5DE8B514-EF02-4F94-B252-06F2E1102C04}" type="presOf" srcId="{D0748443-2720-465A-BDC7-5C1F5296BE83}" destId="{78A96847-B7EF-4701-B19C-9CD6ECAD5947}" srcOrd="0" destOrd="0" presId="urn:microsoft.com/office/officeart/2008/layout/LinedList"/>
    <dgm:cxn modelId="{E3E5CB21-C2F8-4555-98A3-64758F48F12C}" type="presOf" srcId="{284DCCC2-369B-43FF-A14E-7F8042497453}" destId="{F1683547-C771-4EB5-826C-56BBD2AB8D00}" srcOrd="0" destOrd="0" presId="urn:microsoft.com/office/officeart/2008/layout/LinedList"/>
    <dgm:cxn modelId="{461FC023-0E12-4FC7-AAE4-A1255F4ED7C0}" type="presOf" srcId="{F73B6537-52C3-4529-8F72-3DD555F3E7A6}" destId="{1D56AAFA-D210-4E8F-8719-F5972BDC4970}" srcOrd="0" destOrd="0" presId="urn:microsoft.com/office/officeart/2008/layout/LinedList"/>
    <dgm:cxn modelId="{06BF6027-0840-4E89-BE3E-41EB30EE7306}" srcId="{643C0307-72E6-4A02-9123-8F57ED128A1D}" destId="{BEB26124-A914-4C75-81D7-06D92A639787}" srcOrd="12" destOrd="0" parTransId="{660A2185-254A-4F9B-959B-4B82D50C4BE1}" sibTransId="{B52CC1F3-B34A-4DB7-A3BB-0022501D4E8C}"/>
    <dgm:cxn modelId="{5C53252A-C407-4CD9-8A00-37C4D092DDA7}" srcId="{643C0307-72E6-4A02-9123-8F57ED128A1D}" destId="{63B064E7-B26C-4FDF-873F-7F4753141565}" srcOrd="5" destOrd="0" parTransId="{02F70706-E5F8-4275-B7FA-E95D3BABAE29}" sibTransId="{4DA0DE23-0D69-4309-93A1-D00D4A19D246}"/>
    <dgm:cxn modelId="{7F8F712C-1B83-4E45-88BB-166C41F1C114}" srcId="{643C0307-72E6-4A02-9123-8F57ED128A1D}" destId="{F7670B6D-1CA8-4D8B-B53B-EE69F7A92B10}" srcOrd="11" destOrd="0" parTransId="{BDA02259-2E90-4862-9A31-44D5D53EADAE}" sibTransId="{6FCC5510-0FDC-4D71-B4F8-5590A107EF1F}"/>
    <dgm:cxn modelId="{9363CC2D-3077-43AE-8AD6-689D1F3A9753}" type="presOf" srcId="{3582BFA0-2E99-4955-A6E7-EEA05D4FB53F}" destId="{3C40CCD9-43A6-411A-A97B-1BCBEB74E0D1}" srcOrd="0" destOrd="0" presId="urn:microsoft.com/office/officeart/2008/layout/LinedList"/>
    <dgm:cxn modelId="{75E3722F-F699-4196-BDB2-80C386AFDE45}" type="presOf" srcId="{F7670B6D-1CA8-4D8B-B53B-EE69F7A92B10}" destId="{EC86923A-6A94-4EF8-9086-950710683F8B}" srcOrd="0" destOrd="0" presId="urn:microsoft.com/office/officeart/2008/layout/LinedList"/>
    <dgm:cxn modelId="{FD08CC63-ADDF-437B-A31B-A0D3168F26D0}" type="presOf" srcId="{81310A24-4CE1-4099-B741-BAFB19F5F307}" destId="{A44DF191-6642-48CC-9F53-3376D918686D}" srcOrd="0" destOrd="0" presId="urn:microsoft.com/office/officeart/2008/layout/LinedList"/>
    <dgm:cxn modelId="{76326445-F150-49FA-8660-12B431EDC16E}" type="presOf" srcId="{A76BEC83-4FBE-4F27-B8E0-E845BAF013A9}" destId="{9AFE7D6F-E94D-487D-A0E1-BAC2D576E730}" srcOrd="0" destOrd="0" presId="urn:microsoft.com/office/officeart/2008/layout/LinedList"/>
    <dgm:cxn modelId="{8658CB66-EA22-46A5-9B92-9B0C5E0E07B3}" srcId="{643C0307-72E6-4A02-9123-8F57ED128A1D}" destId="{3582BFA0-2E99-4955-A6E7-EEA05D4FB53F}" srcOrd="1" destOrd="0" parTransId="{C0FF44AF-206B-42DF-81E4-8298301669D0}" sibTransId="{04EBB82A-D5D7-43FF-8058-D69132E88954}"/>
    <dgm:cxn modelId="{10A3D349-5E0A-455B-B6C9-4BBBF86546B1}" type="presOf" srcId="{4328C6DC-9DD0-4AB8-A4E5-5CA7A38C1443}" destId="{02075062-360A-47A2-B2E3-DCF3F1837033}" srcOrd="0" destOrd="0" presId="urn:microsoft.com/office/officeart/2008/layout/LinedList"/>
    <dgm:cxn modelId="{5FD6876A-4001-49E3-9FFF-7881C1715487}" srcId="{643C0307-72E6-4A02-9123-8F57ED128A1D}" destId="{5BB1B5B8-BA9A-4517-B6DE-97EE6E122947}" srcOrd="15" destOrd="0" parTransId="{F8F7B741-65CD-4041-8101-5F206F2A4FFA}" sibTransId="{A27BAA8B-0F63-49AB-8533-65E7819F7DE3}"/>
    <dgm:cxn modelId="{4DD93F6E-53FA-4C4C-8C84-34F519A83A97}" srcId="{643C0307-72E6-4A02-9123-8F57ED128A1D}" destId="{B3E8D187-183D-46D6-B9F9-29613E83BC49}" srcOrd="0" destOrd="0" parTransId="{635A58F4-1221-49CC-82AC-F7C4CFD376F0}" sibTransId="{40EBF07D-D10C-4A18-90A2-36C2C663C2BF}"/>
    <dgm:cxn modelId="{4BBBF14E-8FD1-49CB-9EAA-947810D364AB}" srcId="{643C0307-72E6-4A02-9123-8F57ED128A1D}" destId="{62F61430-4D6E-4624-A1F2-B9A1B17954D9}" srcOrd="7" destOrd="0" parTransId="{E51CA797-C022-495E-8CBE-48F71D61563B}" sibTransId="{251F96BB-56C0-4B5C-93C8-1AA4BE8A87E3}"/>
    <dgm:cxn modelId="{7294E374-566B-48E1-B805-7C7E2F6417A6}" srcId="{643C0307-72E6-4A02-9123-8F57ED128A1D}" destId="{284DCCC2-369B-43FF-A14E-7F8042497453}" srcOrd="4" destOrd="0" parTransId="{2E6BE0BB-F31D-44AF-8429-DFA589BFF932}" sibTransId="{F8050338-3EEC-4405-AD90-3E998D528E24}"/>
    <dgm:cxn modelId="{90AFC375-C99F-4011-BF20-643986E9A816}" type="presOf" srcId="{8A2D1DF6-20B4-45F3-90AC-D4DD2D0C78B1}" destId="{57B6E195-96E7-4469-AF22-74E758802211}" srcOrd="0" destOrd="0" presId="urn:microsoft.com/office/officeart/2008/layout/LinedList"/>
    <dgm:cxn modelId="{6680DE5A-E7E0-4AB1-AB9F-16B5C3261200}" type="presOf" srcId="{B3E8D187-183D-46D6-B9F9-29613E83BC49}" destId="{96C7AB2F-B2D3-4B51-BFE7-0C747721B464}" srcOrd="0" destOrd="0" presId="urn:microsoft.com/office/officeart/2008/layout/LinedList"/>
    <dgm:cxn modelId="{73F66893-60BE-401D-8754-65B3816D3709}" srcId="{643C0307-72E6-4A02-9123-8F57ED128A1D}" destId="{F73B6537-52C3-4529-8F72-3DD555F3E7A6}" srcOrd="13" destOrd="0" parTransId="{706EE35B-83F6-4C2B-B87E-BE4EEEF0F461}" sibTransId="{54F23A7B-1830-4589-A3ED-E145F837507A}"/>
    <dgm:cxn modelId="{7F96F79B-595F-4CBD-99A5-E0601EC3F9B4}" type="presOf" srcId="{63B064E7-B26C-4FDF-873F-7F4753141565}" destId="{02D7FF69-9179-4E01-B525-55D4395D1A82}" srcOrd="0" destOrd="0" presId="urn:microsoft.com/office/officeart/2008/layout/LinedList"/>
    <dgm:cxn modelId="{74F7A99E-B84E-495F-91DB-ADB713F12C45}" srcId="{643C0307-72E6-4A02-9123-8F57ED128A1D}" destId="{81310A24-4CE1-4099-B741-BAFB19F5F307}" srcOrd="14" destOrd="0" parTransId="{ECDBF30C-9448-47C3-9608-B04D2D068B25}" sibTransId="{E16F5968-1F1F-4F3A-ABA0-F5D4275E8D0A}"/>
    <dgm:cxn modelId="{90E33BAC-9691-457D-BFFE-6059F8343C9C}" type="presOf" srcId="{FB7FCE63-EE7F-48C5-A89F-7C9E1F0A296E}" destId="{34464FCC-C70A-44B6-9238-9CDE7D30E465}" srcOrd="0" destOrd="0" presId="urn:microsoft.com/office/officeart/2008/layout/LinedList"/>
    <dgm:cxn modelId="{07E497B2-F6AF-45B7-9CC2-0414C1CC590B}" srcId="{643C0307-72E6-4A02-9123-8F57ED128A1D}" destId="{63A5B9FA-E990-4487-B7B9-B3B046F7EB1C}" srcOrd="16" destOrd="0" parTransId="{574BF541-0D9D-4DDE-BD5D-6A89A75E1B09}" sibTransId="{21C56335-CE38-4653-97BC-71BA21F56FA1}"/>
    <dgm:cxn modelId="{CB6C03B9-B3DD-4E7E-AEC0-F696EA75A5F1}" srcId="{643C0307-72E6-4A02-9123-8F57ED128A1D}" destId="{A76BEC83-4FBE-4F27-B8E0-E845BAF013A9}" srcOrd="8" destOrd="0" parTransId="{3655EBB3-25D4-4F36-8D69-FB711DD14A22}" sibTransId="{6B1724DB-8F97-4CCB-B996-BB45BE02AF68}"/>
    <dgm:cxn modelId="{D8A4CFBD-F1E8-43AC-9273-1DD49FC9D3F0}" srcId="{643C0307-72E6-4A02-9123-8F57ED128A1D}" destId="{D0748443-2720-465A-BDC7-5C1F5296BE83}" srcOrd="2" destOrd="0" parTransId="{E91535E7-B973-40D5-A186-2B38A70BA492}" sibTransId="{C9A08A5F-D012-4168-9EE9-675A40C4B479}"/>
    <dgm:cxn modelId="{9EE384C2-CE0C-4937-B35A-61DFE417DA2D}" type="presOf" srcId="{63A5B9FA-E990-4487-B7B9-B3B046F7EB1C}" destId="{1DDC0E26-72C7-40B3-96EC-4591CD43FB86}" srcOrd="0" destOrd="0" presId="urn:microsoft.com/office/officeart/2008/layout/LinedList"/>
    <dgm:cxn modelId="{6EA4FAC7-3E88-481A-9500-9EB3DCED66AA}" type="presOf" srcId="{5BB1B5B8-BA9A-4517-B6DE-97EE6E122947}" destId="{1A2FAD7B-853F-4DA8-A86E-9676268CE90D}" srcOrd="0" destOrd="0" presId="urn:microsoft.com/office/officeart/2008/layout/LinedList"/>
    <dgm:cxn modelId="{95441ACF-C828-4813-A3F1-840FD47E3D83}" type="presOf" srcId="{264C1DAA-E1E4-4ECB-AB31-C4ED25CE57C2}" destId="{E52F7195-2CCA-4E38-A050-F7AB53AE98E6}" srcOrd="0" destOrd="0" presId="urn:microsoft.com/office/officeart/2008/layout/LinedList"/>
    <dgm:cxn modelId="{A06519D4-2072-4D47-B5B8-4380BE040FEF}" srcId="{643C0307-72E6-4A02-9123-8F57ED128A1D}" destId="{8A2D1DF6-20B4-45F3-90AC-D4DD2D0C78B1}" srcOrd="6" destOrd="0" parTransId="{03B881E1-3456-43CC-9A6D-A2656377AA80}" sibTransId="{0A750650-71A5-4A6B-90B2-CDAD92AFA15C}"/>
    <dgm:cxn modelId="{809CAED5-4212-45DC-B10A-6C20F275E338}" srcId="{643C0307-72E6-4A02-9123-8F57ED128A1D}" destId="{FB7FCE63-EE7F-48C5-A89F-7C9E1F0A296E}" srcOrd="3" destOrd="0" parTransId="{8CFBB974-8E7D-416C-8D5F-12169D745FF8}" sibTransId="{FA0DA114-10AA-4022-947B-D8B615353604}"/>
    <dgm:cxn modelId="{4B46DCD7-865A-4606-B370-8BF54BE4E16E}" type="presOf" srcId="{62F61430-4D6E-4624-A1F2-B9A1B17954D9}" destId="{6C0AA1ED-1CB6-4F21-9835-9B3FCDEA46B6}" srcOrd="0" destOrd="0" presId="urn:microsoft.com/office/officeart/2008/layout/LinedList"/>
    <dgm:cxn modelId="{944B93DE-DE75-4789-84B1-985277C1278E}" type="presOf" srcId="{643C0307-72E6-4A02-9123-8F57ED128A1D}" destId="{3A81D376-63D9-458C-B85E-189B9C295164}" srcOrd="0" destOrd="0" presId="urn:microsoft.com/office/officeart/2008/layout/LinedList"/>
    <dgm:cxn modelId="{1E5E3CED-FE80-46CD-A322-7C68376EE863}" srcId="{643C0307-72E6-4A02-9123-8F57ED128A1D}" destId="{4328C6DC-9DD0-4AB8-A4E5-5CA7A38C1443}" srcOrd="10" destOrd="0" parTransId="{7F5E28DB-5C4D-4364-A706-FD0DB5F76DD1}" sibTransId="{B3F31B62-1F07-4C9C-826B-C69CB0F47A8A}"/>
    <dgm:cxn modelId="{2AA59AFA-DE01-454D-A4CE-4F66A4CFF91F}" srcId="{643C0307-72E6-4A02-9123-8F57ED128A1D}" destId="{264C1DAA-E1E4-4ECB-AB31-C4ED25CE57C2}" srcOrd="9" destOrd="0" parTransId="{F6545E3E-80D5-4709-B7B6-722AE419C453}" sibTransId="{737D159C-9C5A-40F4-BA04-C8BF76EEF010}"/>
    <dgm:cxn modelId="{7F2C2323-19BD-48EB-94CF-25ABEA2B5DC8}" type="presParOf" srcId="{3A81D376-63D9-458C-B85E-189B9C295164}" destId="{DFF7820C-C931-4ED1-A200-0CFAA63BEE61}" srcOrd="0" destOrd="0" presId="urn:microsoft.com/office/officeart/2008/layout/LinedList"/>
    <dgm:cxn modelId="{D4D12490-AB69-4F15-985B-7B2A219ABC4A}" type="presParOf" srcId="{3A81D376-63D9-458C-B85E-189B9C295164}" destId="{BB97F4EF-C2FA-4406-B70A-4BEA4FC2342F}" srcOrd="1" destOrd="0" presId="urn:microsoft.com/office/officeart/2008/layout/LinedList"/>
    <dgm:cxn modelId="{5CB03509-F471-4454-AA81-71D51EAB58B0}" type="presParOf" srcId="{BB97F4EF-C2FA-4406-B70A-4BEA4FC2342F}" destId="{96C7AB2F-B2D3-4B51-BFE7-0C747721B464}" srcOrd="0" destOrd="0" presId="urn:microsoft.com/office/officeart/2008/layout/LinedList"/>
    <dgm:cxn modelId="{D9F3CB80-F444-4263-9A8D-99C7996BAA5C}" type="presParOf" srcId="{BB97F4EF-C2FA-4406-B70A-4BEA4FC2342F}" destId="{2857C54E-E94F-4E26-9FCB-D6852106AF5E}" srcOrd="1" destOrd="0" presId="urn:microsoft.com/office/officeart/2008/layout/LinedList"/>
    <dgm:cxn modelId="{DF450238-B6CC-4A18-AF9C-F937FDCA60D5}" type="presParOf" srcId="{3A81D376-63D9-458C-B85E-189B9C295164}" destId="{18E9E7F9-FC9A-48A7-AECF-CCE25AF2C44B}" srcOrd="2" destOrd="0" presId="urn:microsoft.com/office/officeart/2008/layout/LinedList"/>
    <dgm:cxn modelId="{D181BB5B-61CF-403D-877B-AB8B01EE956C}" type="presParOf" srcId="{3A81D376-63D9-458C-B85E-189B9C295164}" destId="{335DE0CC-D9C6-4B26-B1BA-B3CBC6B16721}" srcOrd="3" destOrd="0" presId="urn:microsoft.com/office/officeart/2008/layout/LinedList"/>
    <dgm:cxn modelId="{BEACCC37-5849-4A64-B1ED-3313E1F1874D}" type="presParOf" srcId="{335DE0CC-D9C6-4B26-B1BA-B3CBC6B16721}" destId="{3C40CCD9-43A6-411A-A97B-1BCBEB74E0D1}" srcOrd="0" destOrd="0" presId="urn:microsoft.com/office/officeart/2008/layout/LinedList"/>
    <dgm:cxn modelId="{3F382CDE-85AB-4417-95EB-72C84A8BB588}" type="presParOf" srcId="{335DE0CC-D9C6-4B26-B1BA-B3CBC6B16721}" destId="{34D8340C-6545-4D9F-BDF1-4F5B0A781E14}" srcOrd="1" destOrd="0" presId="urn:microsoft.com/office/officeart/2008/layout/LinedList"/>
    <dgm:cxn modelId="{825B10E4-E6CC-4600-A965-EE48A58B518C}" type="presParOf" srcId="{3A81D376-63D9-458C-B85E-189B9C295164}" destId="{38E8C46A-5957-471D-A227-90DED99F9F17}" srcOrd="4" destOrd="0" presId="urn:microsoft.com/office/officeart/2008/layout/LinedList"/>
    <dgm:cxn modelId="{B08BD699-73C7-42CF-8C76-DAB7D9D8BCB0}" type="presParOf" srcId="{3A81D376-63D9-458C-B85E-189B9C295164}" destId="{AAA263F4-72A8-45FD-B0BF-80A839562DE8}" srcOrd="5" destOrd="0" presId="urn:microsoft.com/office/officeart/2008/layout/LinedList"/>
    <dgm:cxn modelId="{F39CB6CE-BA53-4C6C-A90C-7185E604FA3B}" type="presParOf" srcId="{AAA263F4-72A8-45FD-B0BF-80A839562DE8}" destId="{78A96847-B7EF-4701-B19C-9CD6ECAD5947}" srcOrd="0" destOrd="0" presId="urn:microsoft.com/office/officeart/2008/layout/LinedList"/>
    <dgm:cxn modelId="{37F6255F-6600-420F-8F82-40E8D8F8F389}" type="presParOf" srcId="{AAA263F4-72A8-45FD-B0BF-80A839562DE8}" destId="{8932C094-249B-4864-9C92-7E5CDF659191}" srcOrd="1" destOrd="0" presId="urn:microsoft.com/office/officeart/2008/layout/LinedList"/>
    <dgm:cxn modelId="{16CBE96A-8E92-46EE-BCA2-2A8C3B79763E}" type="presParOf" srcId="{3A81D376-63D9-458C-B85E-189B9C295164}" destId="{A1B35473-66A2-4969-A2C7-5B16AF177F9E}" srcOrd="6" destOrd="0" presId="urn:microsoft.com/office/officeart/2008/layout/LinedList"/>
    <dgm:cxn modelId="{28950213-C452-453C-A548-A7E3336EF852}" type="presParOf" srcId="{3A81D376-63D9-458C-B85E-189B9C295164}" destId="{D814407D-0703-4964-9DA4-36A9A3D31BBC}" srcOrd="7" destOrd="0" presId="urn:microsoft.com/office/officeart/2008/layout/LinedList"/>
    <dgm:cxn modelId="{B3301B49-AE23-499D-8191-25C44E0E8E00}" type="presParOf" srcId="{D814407D-0703-4964-9DA4-36A9A3D31BBC}" destId="{34464FCC-C70A-44B6-9238-9CDE7D30E465}" srcOrd="0" destOrd="0" presId="urn:microsoft.com/office/officeart/2008/layout/LinedList"/>
    <dgm:cxn modelId="{F73AC5DF-9BAC-4F23-82D1-84BFAD0486DA}" type="presParOf" srcId="{D814407D-0703-4964-9DA4-36A9A3D31BBC}" destId="{4685279C-CD4F-4EE0-895C-457BB392CB17}" srcOrd="1" destOrd="0" presId="urn:microsoft.com/office/officeart/2008/layout/LinedList"/>
    <dgm:cxn modelId="{D6AA89B6-B169-4C7C-A20A-113772604451}" type="presParOf" srcId="{3A81D376-63D9-458C-B85E-189B9C295164}" destId="{986D5498-5148-4F38-A535-15374460775A}" srcOrd="8" destOrd="0" presId="urn:microsoft.com/office/officeart/2008/layout/LinedList"/>
    <dgm:cxn modelId="{787B9EA9-105D-4792-BA5F-A82EC04168AF}" type="presParOf" srcId="{3A81D376-63D9-458C-B85E-189B9C295164}" destId="{EBC0E5D9-74A7-431A-BCD4-7286E2064E07}" srcOrd="9" destOrd="0" presId="urn:microsoft.com/office/officeart/2008/layout/LinedList"/>
    <dgm:cxn modelId="{18ABCD9E-F4C2-4F1D-ACE5-A7CE5DA7445D}" type="presParOf" srcId="{EBC0E5D9-74A7-431A-BCD4-7286E2064E07}" destId="{F1683547-C771-4EB5-826C-56BBD2AB8D00}" srcOrd="0" destOrd="0" presId="urn:microsoft.com/office/officeart/2008/layout/LinedList"/>
    <dgm:cxn modelId="{6912F6F4-E41A-4CB7-9864-F87E3AF70B65}" type="presParOf" srcId="{EBC0E5D9-74A7-431A-BCD4-7286E2064E07}" destId="{89BEB034-F2E9-4A1D-A553-26688FE30046}" srcOrd="1" destOrd="0" presId="urn:microsoft.com/office/officeart/2008/layout/LinedList"/>
    <dgm:cxn modelId="{AE4A24A5-B590-40C2-AE68-AA34E2957A3C}" type="presParOf" srcId="{3A81D376-63D9-458C-B85E-189B9C295164}" destId="{286D5FB5-C8BD-4397-882C-CA70FD3A7D7B}" srcOrd="10" destOrd="0" presId="urn:microsoft.com/office/officeart/2008/layout/LinedList"/>
    <dgm:cxn modelId="{AC3B1304-57EB-45E0-8378-6E25A3E1FD31}" type="presParOf" srcId="{3A81D376-63D9-458C-B85E-189B9C295164}" destId="{DFA94958-8B84-4ABD-ACDB-8C83CE9DF756}" srcOrd="11" destOrd="0" presId="urn:microsoft.com/office/officeart/2008/layout/LinedList"/>
    <dgm:cxn modelId="{3F1740FE-994A-4408-9C87-9789081B8BC2}" type="presParOf" srcId="{DFA94958-8B84-4ABD-ACDB-8C83CE9DF756}" destId="{02D7FF69-9179-4E01-B525-55D4395D1A82}" srcOrd="0" destOrd="0" presId="urn:microsoft.com/office/officeart/2008/layout/LinedList"/>
    <dgm:cxn modelId="{A7518FD8-148D-47C7-8C7F-102F21E74810}" type="presParOf" srcId="{DFA94958-8B84-4ABD-ACDB-8C83CE9DF756}" destId="{015DFC88-C6D2-418D-8018-4D0C915531C9}" srcOrd="1" destOrd="0" presId="urn:microsoft.com/office/officeart/2008/layout/LinedList"/>
    <dgm:cxn modelId="{E7731299-6270-4AB2-9DB5-34DB7FF4F787}" type="presParOf" srcId="{3A81D376-63D9-458C-B85E-189B9C295164}" destId="{81B9680C-905F-446C-8014-A2274F9F78EB}" srcOrd="12" destOrd="0" presId="urn:microsoft.com/office/officeart/2008/layout/LinedList"/>
    <dgm:cxn modelId="{C40BC3A3-54BA-4AAD-81E9-C699ECC98C91}" type="presParOf" srcId="{3A81D376-63D9-458C-B85E-189B9C295164}" destId="{02F0C5FA-CB3D-45B5-9B9D-E28BB93488FA}" srcOrd="13" destOrd="0" presId="urn:microsoft.com/office/officeart/2008/layout/LinedList"/>
    <dgm:cxn modelId="{5C3FB75C-282E-4981-9682-AE0CDFC957EC}" type="presParOf" srcId="{02F0C5FA-CB3D-45B5-9B9D-E28BB93488FA}" destId="{57B6E195-96E7-4469-AF22-74E758802211}" srcOrd="0" destOrd="0" presId="urn:microsoft.com/office/officeart/2008/layout/LinedList"/>
    <dgm:cxn modelId="{7058DA23-A665-42E8-B2A1-0C24A512E0A3}" type="presParOf" srcId="{02F0C5FA-CB3D-45B5-9B9D-E28BB93488FA}" destId="{0ADAC01A-90F6-4508-A609-657F03117E93}" srcOrd="1" destOrd="0" presId="urn:microsoft.com/office/officeart/2008/layout/LinedList"/>
    <dgm:cxn modelId="{A54197C4-2C4E-44DD-A09B-1263A134DFA2}" type="presParOf" srcId="{3A81D376-63D9-458C-B85E-189B9C295164}" destId="{12B32908-2B36-4627-B666-4A88DC028C07}" srcOrd="14" destOrd="0" presId="urn:microsoft.com/office/officeart/2008/layout/LinedList"/>
    <dgm:cxn modelId="{693E8DA7-63E9-454A-976E-19DE90870320}" type="presParOf" srcId="{3A81D376-63D9-458C-B85E-189B9C295164}" destId="{EBE7BE99-96E7-42B9-98C4-06374A125D43}" srcOrd="15" destOrd="0" presId="urn:microsoft.com/office/officeart/2008/layout/LinedList"/>
    <dgm:cxn modelId="{32F56462-24C3-4661-85E7-984B76C19D34}" type="presParOf" srcId="{EBE7BE99-96E7-42B9-98C4-06374A125D43}" destId="{6C0AA1ED-1CB6-4F21-9835-9B3FCDEA46B6}" srcOrd="0" destOrd="0" presId="urn:microsoft.com/office/officeart/2008/layout/LinedList"/>
    <dgm:cxn modelId="{52B63499-7624-4375-8166-EB7CF922CE58}" type="presParOf" srcId="{EBE7BE99-96E7-42B9-98C4-06374A125D43}" destId="{946BB8B6-1501-4A1A-9FC1-D04F0D217875}" srcOrd="1" destOrd="0" presId="urn:microsoft.com/office/officeart/2008/layout/LinedList"/>
    <dgm:cxn modelId="{8D149E49-C500-441A-8D70-281BCEC23688}" type="presParOf" srcId="{3A81D376-63D9-458C-B85E-189B9C295164}" destId="{0B4BAB7A-6AB4-4BC3-A5A6-7DCFBA46C439}" srcOrd="16" destOrd="0" presId="urn:microsoft.com/office/officeart/2008/layout/LinedList"/>
    <dgm:cxn modelId="{2F5B9AB8-7860-4C17-B4F3-2C0BC4CD5D73}" type="presParOf" srcId="{3A81D376-63D9-458C-B85E-189B9C295164}" destId="{DCB14F70-3D48-4AD3-BE04-BF0D737E20B9}" srcOrd="17" destOrd="0" presId="urn:microsoft.com/office/officeart/2008/layout/LinedList"/>
    <dgm:cxn modelId="{F94B7E1F-F864-4661-8CE1-3345E7E5032C}" type="presParOf" srcId="{DCB14F70-3D48-4AD3-BE04-BF0D737E20B9}" destId="{9AFE7D6F-E94D-487D-A0E1-BAC2D576E730}" srcOrd="0" destOrd="0" presId="urn:microsoft.com/office/officeart/2008/layout/LinedList"/>
    <dgm:cxn modelId="{2FA32B0D-C852-4705-9A8F-BFB35CBDA422}" type="presParOf" srcId="{DCB14F70-3D48-4AD3-BE04-BF0D737E20B9}" destId="{3AA29E16-1C68-4AC4-BF43-DB4C076B822F}" srcOrd="1" destOrd="0" presId="urn:microsoft.com/office/officeart/2008/layout/LinedList"/>
    <dgm:cxn modelId="{D5B9CD9F-32DE-48D2-9B41-42DD9B5D2DAD}" type="presParOf" srcId="{3A81D376-63D9-458C-B85E-189B9C295164}" destId="{DF7E0487-05AB-465A-88D4-59981A1F6EF0}" srcOrd="18" destOrd="0" presId="urn:microsoft.com/office/officeart/2008/layout/LinedList"/>
    <dgm:cxn modelId="{BC97E321-8CFC-4B49-BFB6-FDD3C0105A43}" type="presParOf" srcId="{3A81D376-63D9-458C-B85E-189B9C295164}" destId="{4A685BFC-D318-41AE-93CB-8CF38BBE441E}" srcOrd="19" destOrd="0" presId="urn:microsoft.com/office/officeart/2008/layout/LinedList"/>
    <dgm:cxn modelId="{257CDE67-2CBB-4645-965A-EFAF26F79B06}" type="presParOf" srcId="{4A685BFC-D318-41AE-93CB-8CF38BBE441E}" destId="{E52F7195-2CCA-4E38-A050-F7AB53AE98E6}" srcOrd="0" destOrd="0" presId="urn:microsoft.com/office/officeart/2008/layout/LinedList"/>
    <dgm:cxn modelId="{729156B5-4FF8-405F-B04A-72DDDF3BA4F7}" type="presParOf" srcId="{4A685BFC-D318-41AE-93CB-8CF38BBE441E}" destId="{A89D75ED-EB00-4C18-94F9-06AE160EA331}" srcOrd="1" destOrd="0" presId="urn:microsoft.com/office/officeart/2008/layout/LinedList"/>
    <dgm:cxn modelId="{8E754223-52CD-4B2E-A1A1-1E4AA73A4AFE}" type="presParOf" srcId="{3A81D376-63D9-458C-B85E-189B9C295164}" destId="{9733D1D9-DA59-4D9F-B748-094BA3710502}" srcOrd="20" destOrd="0" presId="urn:microsoft.com/office/officeart/2008/layout/LinedList"/>
    <dgm:cxn modelId="{4C948469-3781-4204-930C-0034CDD32161}" type="presParOf" srcId="{3A81D376-63D9-458C-B85E-189B9C295164}" destId="{D34040CB-D73F-40D1-B511-6389E66F9B8B}" srcOrd="21" destOrd="0" presId="urn:microsoft.com/office/officeart/2008/layout/LinedList"/>
    <dgm:cxn modelId="{45A0B6E7-403F-4FA1-86B5-BC1DDBF8B1E7}" type="presParOf" srcId="{D34040CB-D73F-40D1-B511-6389E66F9B8B}" destId="{02075062-360A-47A2-B2E3-DCF3F1837033}" srcOrd="0" destOrd="0" presId="urn:microsoft.com/office/officeart/2008/layout/LinedList"/>
    <dgm:cxn modelId="{3321F6E2-09AE-40CA-AECA-0660592AE65B}" type="presParOf" srcId="{D34040CB-D73F-40D1-B511-6389E66F9B8B}" destId="{777FCF93-1408-4E24-ADE3-0406883CC6F9}" srcOrd="1" destOrd="0" presId="urn:microsoft.com/office/officeart/2008/layout/LinedList"/>
    <dgm:cxn modelId="{FFF54B39-53C3-4DFE-B2FE-60CF35CAD8D2}" type="presParOf" srcId="{3A81D376-63D9-458C-B85E-189B9C295164}" destId="{D9C91820-7516-4FE3-AC6B-FE36E0279AA9}" srcOrd="22" destOrd="0" presId="urn:microsoft.com/office/officeart/2008/layout/LinedList"/>
    <dgm:cxn modelId="{F11092C5-70AD-4E22-B363-178A1D6637FE}" type="presParOf" srcId="{3A81D376-63D9-458C-B85E-189B9C295164}" destId="{E4E6E716-59B3-44A9-94BF-8C0AB241923A}" srcOrd="23" destOrd="0" presId="urn:microsoft.com/office/officeart/2008/layout/LinedList"/>
    <dgm:cxn modelId="{2E4DCB4F-EAA1-4653-9F9F-3982ABFBA909}" type="presParOf" srcId="{E4E6E716-59B3-44A9-94BF-8C0AB241923A}" destId="{EC86923A-6A94-4EF8-9086-950710683F8B}" srcOrd="0" destOrd="0" presId="urn:microsoft.com/office/officeart/2008/layout/LinedList"/>
    <dgm:cxn modelId="{5890F737-E88C-41A8-AA7A-83CCA0AD497B}" type="presParOf" srcId="{E4E6E716-59B3-44A9-94BF-8C0AB241923A}" destId="{018FC4A9-89B9-4159-8179-4D538516825E}" srcOrd="1" destOrd="0" presId="urn:microsoft.com/office/officeart/2008/layout/LinedList"/>
    <dgm:cxn modelId="{D8D199D2-9485-4B6D-BD76-67253B59DA76}" type="presParOf" srcId="{3A81D376-63D9-458C-B85E-189B9C295164}" destId="{5FA9905A-530E-4569-8EFC-2DB8203189A0}" srcOrd="24" destOrd="0" presId="urn:microsoft.com/office/officeart/2008/layout/LinedList"/>
    <dgm:cxn modelId="{8EE9BF60-C734-4DF1-BEBB-E4A72FFB3735}" type="presParOf" srcId="{3A81D376-63D9-458C-B85E-189B9C295164}" destId="{784D3828-7577-4ECE-8491-A991EF753E26}" srcOrd="25" destOrd="0" presId="urn:microsoft.com/office/officeart/2008/layout/LinedList"/>
    <dgm:cxn modelId="{A7416970-75A6-4FAA-9B58-C3D89AB4D016}" type="presParOf" srcId="{784D3828-7577-4ECE-8491-A991EF753E26}" destId="{22E08867-F9BA-47DD-B627-A6E385A1ADBC}" srcOrd="0" destOrd="0" presId="urn:microsoft.com/office/officeart/2008/layout/LinedList"/>
    <dgm:cxn modelId="{57CB0485-5AAB-40EB-83A9-7FBFC5AE4DBC}" type="presParOf" srcId="{784D3828-7577-4ECE-8491-A991EF753E26}" destId="{91E6B574-A65D-4D30-B87E-C9D0858C4418}" srcOrd="1" destOrd="0" presId="urn:microsoft.com/office/officeart/2008/layout/LinedList"/>
    <dgm:cxn modelId="{2EAF8A54-7E64-4A10-90B4-C18DA67AC0DC}" type="presParOf" srcId="{3A81D376-63D9-458C-B85E-189B9C295164}" destId="{5952942C-5A16-48E9-8643-C6201BCFA8EF}" srcOrd="26" destOrd="0" presId="urn:microsoft.com/office/officeart/2008/layout/LinedList"/>
    <dgm:cxn modelId="{97113AD4-F138-4710-BF93-90D693797931}" type="presParOf" srcId="{3A81D376-63D9-458C-B85E-189B9C295164}" destId="{56DC53FE-827B-4BA4-BEEB-F90FAF843FC7}" srcOrd="27" destOrd="0" presId="urn:microsoft.com/office/officeart/2008/layout/LinedList"/>
    <dgm:cxn modelId="{D93B52C2-4865-49C2-BF51-0ADAF710F520}" type="presParOf" srcId="{56DC53FE-827B-4BA4-BEEB-F90FAF843FC7}" destId="{1D56AAFA-D210-4E8F-8719-F5972BDC4970}" srcOrd="0" destOrd="0" presId="urn:microsoft.com/office/officeart/2008/layout/LinedList"/>
    <dgm:cxn modelId="{3C00797D-7DE1-43EA-9A60-AB486E9EF898}" type="presParOf" srcId="{56DC53FE-827B-4BA4-BEEB-F90FAF843FC7}" destId="{6E4163E5-622E-4665-B277-777DADEB17F2}" srcOrd="1" destOrd="0" presId="urn:microsoft.com/office/officeart/2008/layout/LinedList"/>
    <dgm:cxn modelId="{1C3DEFAF-7F2E-4C83-A19D-23139C3F9FFC}" type="presParOf" srcId="{3A81D376-63D9-458C-B85E-189B9C295164}" destId="{71818148-F71D-4418-8088-07D546174A96}" srcOrd="28" destOrd="0" presId="urn:microsoft.com/office/officeart/2008/layout/LinedList"/>
    <dgm:cxn modelId="{B5EC6DC2-1160-49DA-B369-91D403F12A5E}" type="presParOf" srcId="{3A81D376-63D9-458C-B85E-189B9C295164}" destId="{F10C2B49-AEA8-4B26-91B8-5811021297B4}" srcOrd="29" destOrd="0" presId="urn:microsoft.com/office/officeart/2008/layout/LinedList"/>
    <dgm:cxn modelId="{8E0843E2-80B7-4198-82D2-A16FCB7D8E91}" type="presParOf" srcId="{F10C2B49-AEA8-4B26-91B8-5811021297B4}" destId="{A44DF191-6642-48CC-9F53-3376D918686D}" srcOrd="0" destOrd="0" presId="urn:microsoft.com/office/officeart/2008/layout/LinedList"/>
    <dgm:cxn modelId="{CD1CE211-36CC-4C7B-8483-567827BDF14A}" type="presParOf" srcId="{F10C2B49-AEA8-4B26-91B8-5811021297B4}" destId="{FD4BB536-E745-4EF2-93AF-FBE5E3BC35F3}" srcOrd="1" destOrd="0" presId="urn:microsoft.com/office/officeart/2008/layout/LinedList"/>
    <dgm:cxn modelId="{389D9B91-020D-4B89-A0D9-3AA160D669E0}" type="presParOf" srcId="{3A81D376-63D9-458C-B85E-189B9C295164}" destId="{538715ED-016D-41AD-8642-E841332ED819}" srcOrd="30" destOrd="0" presId="urn:microsoft.com/office/officeart/2008/layout/LinedList"/>
    <dgm:cxn modelId="{2EED5AAB-A0D4-4681-9808-9649BBCAE936}" type="presParOf" srcId="{3A81D376-63D9-458C-B85E-189B9C295164}" destId="{4D3CB2BC-D696-436D-853B-B07A8D4F0C32}" srcOrd="31" destOrd="0" presId="urn:microsoft.com/office/officeart/2008/layout/LinedList"/>
    <dgm:cxn modelId="{A25BC527-BB4A-4C6C-A136-686B7397DCCE}" type="presParOf" srcId="{4D3CB2BC-D696-436D-853B-B07A8D4F0C32}" destId="{1A2FAD7B-853F-4DA8-A86E-9676268CE90D}" srcOrd="0" destOrd="0" presId="urn:microsoft.com/office/officeart/2008/layout/LinedList"/>
    <dgm:cxn modelId="{35B9C7A7-73EA-469F-8844-77F1C56F1605}" type="presParOf" srcId="{4D3CB2BC-D696-436D-853B-B07A8D4F0C32}" destId="{DD4CB992-3B2F-4436-B26A-FF565DD82D5B}" srcOrd="1" destOrd="0" presId="urn:microsoft.com/office/officeart/2008/layout/LinedList"/>
    <dgm:cxn modelId="{C0FF0C36-D6EE-4C41-B09C-52C1674CD0BB}" type="presParOf" srcId="{3A81D376-63D9-458C-B85E-189B9C295164}" destId="{8004633A-CB33-4548-BCF7-90071AB77818}" srcOrd="32" destOrd="0" presId="urn:microsoft.com/office/officeart/2008/layout/LinedList"/>
    <dgm:cxn modelId="{162393F6-D347-48BD-9585-ADCD384F21CA}" type="presParOf" srcId="{3A81D376-63D9-458C-B85E-189B9C295164}" destId="{941BD1B5-EDE0-4269-815C-6102A10070A6}" srcOrd="33" destOrd="0" presId="urn:microsoft.com/office/officeart/2008/layout/LinedList"/>
    <dgm:cxn modelId="{45441E4B-819B-4BF9-9BBC-F64476F4B588}" type="presParOf" srcId="{941BD1B5-EDE0-4269-815C-6102A10070A6}" destId="{1DDC0E26-72C7-40B3-96EC-4591CD43FB86}" srcOrd="0" destOrd="0" presId="urn:microsoft.com/office/officeart/2008/layout/LinedList"/>
    <dgm:cxn modelId="{729A736D-FA89-49E1-9030-A18ECB2D76EE}" type="presParOf" srcId="{941BD1B5-EDE0-4269-815C-6102A10070A6}" destId="{931F45C2-360A-4202-94D4-4642754EEB6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E5C7E-7AD7-4AE3-9BB0-8777F31FEA88}">
      <dsp:nvSpPr>
        <dsp:cNvPr id="0" name=""/>
        <dsp:cNvSpPr/>
      </dsp:nvSpPr>
      <dsp:spPr>
        <a:xfrm>
          <a:off x="0" y="2198"/>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285929-07D0-4C88-9D84-D0D7E0F82BDD}">
      <dsp:nvSpPr>
        <dsp:cNvPr id="0" name=""/>
        <dsp:cNvSpPr/>
      </dsp:nvSpPr>
      <dsp:spPr>
        <a:xfrm>
          <a:off x="0" y="2198"/>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заңдылық</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2198"/>
        <a:ext cx="10754475" cy="374925"/>
      </dsp:txXfrm>
    </dsp:sp>
    <dsp:sp modelId="{B7B6DA8D-040A-4E8C-8CD0-1A67A5FAD968}">
      <dsp:nvSpPr>
        <dsp:cNvPr id="0" name=""/>
        <dsp:cNvSpPr/>
      </dsp:nvSpPr>
      <dsp:spPr>
        <a:xfrm>
          <a:off x="0" y="377124"/>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0F65F1-8DC4-46D0-BC1C-CDC979924D9F}">
      <dsp:nvSpPr>
        <dsp:cNvPr id="0" name=""/>
        <dsp:cNvSpPr/>
      </dsp:nvSpPr>
      <dsp:spPr>
        <a:xfrm>
          <a:off x="0" y="377124"/>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жеке кәсіпкерліктің еркіндігіне кепілдік  және оны қорғау;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77124"/>
        <a:ext cx="10754475" cy="374925"/>
      </dsp:txXfrm>
    </dsp:sp>
    <dsp:sp modelId="{42818415-DB62-448E-8935-73B279261A64}">
      <dsp:nvSpPr>
        <dsp:cNvPr id="0" name=""/>
        <dsp:cNvSpPr/>
      </dsp:nvSpPr>
      <dsp:spPr>
        <a:xfrm>
          <a:off x="0" y="752050"/>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A237B-2DA0-4DA3-9340-7A4D18E61C2D}">
      <dsp:nvSpPr>
        <dsp:cNvPr id="0" name=""/>
        <dsp:cNvSpPr/>
      </dsp:nvSpPr>
      <dsp:spPr>
        <a:xfrm>
          <a:off x="0" y="752050"/>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барлық кәсіпкерлік субъектілерінің кәсіпкерлік қызметті жүзеге асырудағы теңдігі ;</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752050"/>
        <a:ext cx="10754475" cy="374925"/>
      </dsp:txXfrm>
    </dsp:sp>
    <dsp:sp modelId="{A4CA1395-1FD6-4B3A-B7D0-0A75022DC2B0}">
      <dsp:nvSpPr>
        <dsp:cNvPr id="0" name=""/>
        <dsp:cNvSpPr/>
      </dsp:nvSpPr>
      <dsp:spPr>
        <a:xfrm>
          <a:off x="0" y="1126975"/>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8A1F37-3AFC-45DA-A6E5-6CE614393651}">
      <dsp:nvSpPr>
        <dsp:cNvPr id="0" name=""/>
        <dsp:cNvSpPr/>
      </dsp:nvSpPr>
      <dsp:spPr>
        <a:xfrm>
          <a:off x="0" y="1126975"/>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меншігіне қол сұғылмаушылықтың және оны қорғаудың кепілдігі;</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1126975"/>
        <a:ext cx="10754475" cy="374925"/>
      </dsp:txXfrm>
    </dsp:sp>
    <dsp:sp modelId="{E8B94DFE-9A3D-4192-997C-50D200217E85}">
      <dsp:nvSpPr>
        <dsp:cNvPr id="0" name=""/>
        <dsp:cNvSpPr/>
      </dsp:nvSpPr>
      <dsp:spPr>
        <a:xfrm>
          <a:off x="0" y="1501901"/>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EAFDCE-073F-4CEF-820A-F063A6B2B71C}">
      <dsp:nvSpPr>
        <dsp:cNvPr id="0" name=""/>
        <dsp:cNvSpPr/>
      </dsp:nvSpPr>
      <dsp:spPr>
        <a:xfrm>
          <a:off x="0" y="1501901"/>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жосықсыз бәсекелестікті жүзеге асыруға жол бермеу;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1501901"/>
        <a:ext cx="10754475" cy="374925"/>
      </dsp:txXfrm>
    </dsp:sp>
    <dsp:sp modelId="{6A9AFD9E-900D-4911-AF33-266C5501FCA6}">
      <dsp:nvSpPr>
        <dsp:cNvPr id="0" name=""/>
        <dsp:cNvSpPr/>
      </dsp:nvSpPr>
      <dsp:spPr>
        <a:xfrm>
          <a:off x="0" y="1876827"/>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C226E0-0B26-4651-A6FF-C82BCE597696}">
      <dsp:nvSpPr>
        <dsp:cNvPr id="0" name=""/>
        <dsp:cNvSpPr/>
      </dsp:nvSpPr>
      <dsp:spPr>
        <a:xfrm>
          <a:off x="0" y="1876827"/>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барлық кәсіпкерлік субъектілерінің заң мен сот алдындағы теңдігі;</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1876827"/>
        <a:ext cx="10754475" cy="374925"/>
      </dsp:txXfrm>
    </dsp:sp>
    <dsp:sp modelId="{68A30F88-53D1-446B-B6EB-0010DD1842B0}">
      <dsp:nvSpPr>
        <dsp:cNvPr id="0" name=""/>
        <dsp:cNvSpPr/>
      </dsp:nvSpPr>
      <dsp:spPr>
        <a:xfrm>
          <a:off x="0" y="2251752"/>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F0D93B-9F4C-4E76-88FD-8D67107E31CC}">
      <dsp:nvSpPr>
        <dsp:cNvPr id="0" name=""/>
        <dsp:cNvSpPr/>
      </dsp:nvSpPr>
      <dsp:spPr>
        <a:xfrm>
          <a:off x="0" y="2251753"/>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тұтынушылар, кәсіпкерлер және мемлекет мүдделерінің тепе-теңдігі;</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2251753"/>
        <a:ext cx="10754475" cy="374925"/>
      </dsp:txXfrm>
    </dsp:sp>
    <dsp:sp modelId="{2DE25592-28A1-4581-8F60-B1AB6B82399A}">
      <dsp:nvSpPr>
        <dsp:cNvPr id="0" name=""/>
        <dsp:cNvSpPr/>
      </dsp:nvSpPr>
      <dsp:spPr>
        <a:xfrm>
          <a:off x="0" y="2626678"/>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A62D03-0D0B-4E53-AF9D-BCDBE48C9069}">
      <dsp:nvSpPr>
        <dsp:cNvPr id="0" name=""/>
        <dsp:cNvSpPr/>
      </dsp:nvSpPr>
      <dsp:spPr>
        <a:xfrm>
          <a:off x="0" y="2626678"/>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мемлекеттік органдар қызметінің  ашықтығы және ақпаратқа қолжетімділік (жариялық қағидаты);</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2626678"/>
        <a:ext cx="10754475" cy="374925"/>
      </dsp:txXfrm>
    </dsp:sp>
    <dsp:sp modelId="{B8D4BA92-04BA-4443-B822-5FB58719982C}">
      <dsp:nvSpPr>
        <dsp:cNvPr id="0" name=""/>
        <dsp:cNvSpPr/>
      </dsp:nvSpPr>
      <dsp:spPr>
        <a:xfrm>
          <a:off x="0" y="3001604"/>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C83CF0-CE5F-4D15-AB4E-7052F12A0FA0}">
      <dsp:nvSpPr>
        <dsp:cNvPr id="0" name=""/>
        <dsp:cNvSpPr/>
      </dsp:nvSpPr>
      <dsp:spPr>
        <a:xfrm>
          <a:off x="0" y="3001604"/>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кәсіпкерлікті мемлекеттік реттеудің негізділігі, тиімділігі және нысандары мен құралдарының жеткілікті болуы;</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001604"/>
        <a:ext cx="10754475" cy="374925"/>
      </dsp:txXfrm>
    </dsp:sp>
    <dsp:sp modelId="{3C1B8FC6-F3D3-4EEB-83B9-BB8520DF4231}">
      <dsp:nvSpPr>
        <dsp:cNvPr id="0" name=""/>
        <dsp:cNvSpPr/>
      </dsp:nvSpPr>
      <dsp:spPr>
        <a:xfrm>
          <a:off x="0" y="3376530"/>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AD78CD-576F-4C8D-833C-FFC60D0832A8}">
      <dsp:nvSpPr>
        <dsp:cNvPr id="0" name=""/>
        <dsp:cNvSpPr/>
      </dsp:nvSpPr>
      <dsp:spPr>
        <a:xfrm>
          <a:off x="0" y="3376530"/>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өзінің заңды құқықтарын өз бетінше қорғауға деген қабілетін арттыру;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376530"/>
        <a:ext cx="10754475" cy="374925"/>
      </dsp:txXfrm>
    </dsp:sp>
    <dsp:sp modelId="{3266D03D-B5CF-4BD6-8D3A-807FE6F1D240}">
      <dsp:nvSpPr>
        <dsp:cNvPr id="0" name=""/>
        <dsp:cNvSpPr/>
      </dsp:nvSpPr>
      <dsp:spPr>
        <a:xfrm>
          <a:off x="0" y="3751455"/>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87DCE6-C138-444F-9003-F3B8F16BA6EB}">
      <dsp:nvSpPr>
        <dsp:cNvPr id="0" name=""/>
        <dsp:cNvSpPr/>
      </dsp:nvSpPr>
      <dsp:spPr>
        <a:xfrm>
          <a:off x="0" y="3751455"/>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құқық бұзушылықтың алдын алудың жазалаудың алдындағы басымдығы;</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751455"/>
        <a:ext cx="10754475" cy="374925"/>
      </dsp:txXfrm>
    </dsp:sp>
    <dsp:sp modelId="{B01DF52C-885B-488C-8D17-6C6113C0BE7D}">
      <dsp:nvSpPr>
        <dsp:cNvPr id="0" name=""/>
        <dsp:cNvSpPr/>
      </dsp:nvSpPr>
      <dsp:spPr>
        <a:xfrm>
          <a:off x="0" y="4126381"/>
          <a:ext cx="1075447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7AA646-1BA2-486D-8B1F-FAC6F39C7CD4}">
      <dsp:nvSpPr>
        <dsp:cNvPr id="0" name=""/>
        <dsp:cNvSpPr/>
      </dsp:nvSpPr>
      <dsp:spPr>
        <a:xfrm>
          <a:off x="0" y="4126381"/>
          <a:ext cx="10754475" cy="374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kk-KZ" sz="12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бақылау және қадағалау органдары лауазымды адамдарының өз міндеттерін орындамағаны не тиісінше орындамағаны және олардың өз өкілеттігін асыра пайдаланғаны үшін жауапкершілік; </a:t>
          </a:r>
          <a:endParaRPr lang="ru-KZ" sz="1200" kern="1200" dirty="0"/>
        </a:p>
      </dsp:txBody>
      <dsp:txXfrm>
        <a:off x="0" y="4126381"/>
        <a:ext cx="10754475" cy="3749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F5CCA-2CEE-4692-A8AD-D9341FFB1378}">
      <dsp:nvSpPr>
        <dsp:cNvPr id="0" name=""/>
        <dsp:cNvSpPr/>
      </dsp:nvSpPr>
      <dsp:spPr>
        <a:xfrm>
          <a:off x="0" y="492"/>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C89D30-6882-40C5-9EB7-941188898A19}">
      <dsp:nvSpPr>
        <dsp:cNvPr id="0" name=""/>
        <dsp:cNvSpPr/>
      </dsp:nvSpPr>
      <dsp:spPr>
        <a:xfrm>
          <a:off x="0" y="492"/>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жауапкершілігі;</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492"/>
        <a:ext cx="10168847" cy="448623"/>
      </dsp:txXfrm>
    </dsp:sp>
    <dsp:sp modelId="{2494DEAB-AC8C-403F-81CB-30786842FBEF}">
      <dsp:nvSpPr>
        <dsp:cNvPr id="0" name=""/>
        <dsp:cNvSpPr/>
      </dsp:nvSpPr>
      <dsp:spPr>
        <a:xfrm>
          <a:off x="0" y="449116"/>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35ACA8-17AB-41FA-883C-CDF510ACBB0C}">
      <dsp:nvSpPr>
        <dsp:cNvPr id="0" name=""/>
        <dsp:cNvSpPr/>
      </dsp:nvSpPr>
      <dsp:spPr>
        <a:xfrm>
          <a:off x="0" y="449116"/>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сыбайлас жемқорлықтан тыс болу;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449116"/>
        <a:ext cx="10168847" cy="448623"/>
      </dsp:txXfrm>
    </dsp:sp>
    <dsp:sp modelId="{106BBE38-14AA-477A-8BD8-FE98A7B23685}">
      <dsp:nvSpPr>
        <dsp:cNvPr id="0" name=""/>
        <dsp:cNvSpPr/>
      </dsp:nvSpPr>
      <dsp:spPr>
        <a:xfrm>
          <a:off x="0" y="897740"/>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3849C7-5E39-4365-89AB-FF6F9C269775}">
      <dsp:nvSpPr>
        <dsp:cNvPr id="0" name=""/>
        <dsp:cNvSpPr/>
      </dsp:nvSpPr>
      <dsp:spPr>
        <a:xfrm>
          <a:off x="0" y="897740"/>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қызметті ынталандыру және оларды қорғау мен жан-жақты қолдауды қамтамасыз ету;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897740"/>
        <a:ext cx="10168847" cy="448623"/>
      </dsp:txXfrm>
    </dsp:sp>
    <dsp:sp modelId="{51EAF746-017C-4568-8156-38F63885BBF8}">
      <dsp:nvSpPr>
        <dsp:cNvPr id="0" name=""/>
        <dsp:cNvSpPr/>
      </dsp:nvSpPr>
      <dsp:spPr>
        <a:xfrm>
          <a:off x="0" y="1346364"/>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9D984A-A456-4576-8C9C-BA5EEB7EE54C}">
      <dsp:nvSpPr>
        <dsp:cNvPr id="0" name=""/>
        <dsp:cNvSpPr/>
      </dsp:nvSpPr>
      <dsp:spPr>
        <a:xfrm>
          <a:off x="0" y="1346364"/>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отандық тауарлар шығарушыларды, жұмыс орындаушыларын  және қызмет көрсетушілерді қолдау;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1346364"/>
        <a:ext cx="10168847" cy="448623"/>
      </dsp:txXfrm>
    </dsp:sp>
    <dsp:sp modelId="{AEF045AA-F8C5-4120-B5B9-AB8F7E72A43D}">
      <dsp:nvSpPr>
        <dsp:cNvPr id="0" name=""/>
        <dsp:cNvSpPr/>
      </dsp:nvSpPr>
      <dsp:spPr>
        <a:xfrm>
          <a:off x="0" y="1794988"/>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79590-B038-476E-8FB7-94AFAE88D8B5}">
      <dsp:nvSpPr>
        <dsp:cNvPr id="0" name=""/>
        <dsp:cNvSpPr/>
      </dsp:nvSpPr>
      <dsp:spPr>
        <a:xfrm>
          <a:off x="0" y="1794988"/>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ісіне мемлекеттің заңсыз араласуына жол бермеу;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1794988"/>
        <a:ext cx="10168847" cy="448623"/>
      </dsp:txXfrm>
    </dsp:sp>
    <dsp:sp modelId="{8CA7F4EB-9E07-4B8F-A5A6-AFE1E8FE10AA}">
      <dsp:nvSpPr>
        <dsp:cNvPr id="0" name=""/>
        <dsp:cNvSpPr/>
      </dsp:nvSpPr>
      <dsp:spPr>
        <a:xfrm>
          <a:off x="0" y="2243611"/>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28B2-AF32-4D00-9A27-C8B04E56C9B2}">
      <dsp:nvSpPr>
        <dsp:cNvPr id="0" name=""/>
        <dsp:cNvSpPr/>
      </dsp:nvSpPr>
      <dsp:spPr>
        <a:xfrm>
          <a:off x="0" y="2243611"/>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субъектілерінің құқық шығармашылығына қатысуы;</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2243611"/>
        <a:ext cx="10168847" cy="448623"/>
      </dsp:txXfrm>
    </dsp:sp>
    <dsp:sp modelId="{AAEEC467-B7C7-4591-A6A7-496BD21EB3FD}">
      <dsp:nvSpPr>
        <dsp:cNvPr id="0" name=""/>
        <dsp:cNvSpPr/>
      </dsp:nvSpPr>
      <dsp:spPr>
        <a:xfrm>
          <a:off x="0" y="2692235"/>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362420-8FE8-412A-B0B4-0BBC25BF3386}">
      <dsp:nvSpPr>
        <dsp:cNvPr id="0" name=""/>
        <dsp:cNvSpPr/>
      </dsp:nvSpPr>
      <dsp:spPr>
        <a:xfrm>
          <a:off x="0" y="2692235"/>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кәсіпкерліктің әлеуметтік жауапкершілігін ынталандыру;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2692235"/>
        <a:ext cx="10168847" cy="448623"/>
      </dsp:txXfrm>
    </dsp:sp>
    <dsp:sp modelId="{3D8E5010-0CCA-490D-8DC1-D07223E6B9C0}">
      <dsp:nvSpPr>
        <dsp:cNvPr id="0" name=""/>
        <dsp:cNvSpPr/>
      </dsp:nvSpPr>
      <dsp:spPr>
        <a:xfrm>
          <a:off x="0" y="3140859"/>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C58D02-E313-49FE-962B-C4EDE36291C4}">
      <dsp:nvSpPr>
        <dsp:cNvPr id="0" name=""/>
        <dsp:cNvSpPr/>
      </dsp:nvSpPr>
      <dsp:spPr>
        <a:xfrm>
          <a:off x="0" y="3140859"/>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қызметке мемлекеттің қатысуын шектеу;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140859"/>
        <a:ext cx="10168847" cy="448623"/>
      </dsp:txXfrm>
    </dsp:sp>
    <dsp:sp modelId="{C9EE9BB8-6F32-4375-ADAC-69BB2562BB9C}">
      <dsp:nvSpPr>
        <dsp:cNvPr id="0" name=""/>
        <dsp:cNvSpPr/>
      </dsp:nvSpPr>
      <dsp:spPr>
        <a:xfrm>
          <a:off x="0" y="3589483"/>
          <a:ext cx="1016884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30942E-D46C-4C71-8608-4EE4A195C6E4}">
      <dsp:nvSpPr>
        <dsp:cNvPr id="0" name=""/>
        <dsp:cNvSpPr/>
      </dsp:nvSpPr>
      <dsp:spPr>
        <a:xfrm>
          <a:off x="0" y="3589483"/>
          <a:ext cx="10168847" cy="448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kk-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саласында өзін-өзі реттеушілікті дамыту</a:t>
          </a:r>
          <a:endParaRPr lang="ru-KZ" sz="1400"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0" y="3589483"/>
        <a:ext cx="10168847" cy="448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BBEA4-A503-49E1-8904-20307ED10BE8}">
      <dsp:nvSpPr>
        <dsp:cNvPr id="0" name=""/>
        <dsp:cNvSpPr/>
      </dsp:nvSpPr>
      <dsp:spPr>
        <a:xfrm>
          <a:off x="3791" y="669699"/>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1) Егер Қазақстан Республикасының заңдарымен өзгеше белгіленбесе, кәсіпкерліктің кез келген түрін жүзеге асыруға;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3791" y="669699"/>
        <a:ext cx="2052951" cy="1231770"/>
      </dsp:txXfrm>
    </dsp:sp>
    <dsp:sp modelId="{3425EB1A-3834-4D07-A497-33C335D68C5A}">
      <dsp:nvSpPr>
        <dsp:cNvPr id="0" name=""/>
        <dsp:cNvSpPr/>
      </dsp:nvSpPr>
      <dsp:spPr>
        <a:xfrm>
          <a:off x="2262038" y="669699"/>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2) Қазақстан Республикасының заңдарына сәйкес жалдамалы еңбекті пайдалана отырып кәсіпкерлікті жүзеге асыруға;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2262038" y="669699"/>
        <a:ext cx="2052951" cy="1231770"/>
      </dsp:txXfrm>
    </dsp:sp>
    <dsp:sp modelId="{1036B501-1CB4-4EB9-952C-4CE40D20774A}">
      <dsp:nvSpPr>
        <dsp:cNvPr id="0" name=""/>
        <dsp:cNvSpPr/>
      </dsp:nvSpPr>
      <dsp:spPr>
        <a:xfrm>
          <a:off x="4520285" y="669699"/>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3) Қазақстан Республикасының заңдарында көзделген тәртіппен филиалдар мен өкілдіктерді құруға;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4520285" y="669699"/>
        <a:ext cx="2052951" cy="1231770"/>
      </dsp:txXfrm>
    </dsp:sp>
    <dsp:sp modelId="{AB79A1A6-3572-4BED-BA64-0ABE007DA00B}">
      <dsp:nvSpPr>
        <dsp:cNvPr id="0" name=""/>
        <dsp:cNvSpPr/>
      </dsp:nvSpPr>
      <dsp:spPr>
        <a:xfrm>
          <a:off x="6778531" y="669699"/>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4) заңда белгіленген жағдайлардан басқа, шығарылатын тауарларға (жұмыстарға, қызметтер көрсетуге) өз бетінше бағалар белгілеуге;</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6778531" y="669699"/>
        <a:ext cx="2052951" cy="1231770"/>
      </dsp:txXfrm>
    </dsp:sp>
    <dsp:sp modelId="{28C287B4-D2BB-4FC9-8F5C-E5B3320D1698}">
      <dsp:nvSpPr>
        <dsp:cNvPr id="0" name=""/>
        <dsp:cNvSpPr/>
      </dsp:nvSpPr>
      <dsp:spPr>
        <a:xfrm>
          <a:off x="9036778" y="669699"/>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5) тауарлардың, жұмыстардың және қызметтер көрсетудің сапасына өз бетінше бақылауды жүзеге асыруға;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9036778" y="669699"/>
        <a:ext cx="2052951" cy="1231770"/>
      </dsp:txXfrm>
    </dsp:sp>
    <dsp:sp modelId="{D0B9A84F-7913-48D0-8A95-B9D2CB1E1D11}">
      <dsp:nvSpPr>
        <dsp:cNvPr id="0" name=""/>
        <dsp:cNvSpPr/>
      </dsp:nvSpPr>
      <dsp:spPr>
        <a:xfrm>
          <a:off x="3791" y="2106765"/>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6) өзінің құқық қабілеттілігі шегінде сыртқы экономикалық қызметті жүзеге асыруға;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3791" y="2106765"/>
        <a:ext cx="2052951" cy="1231770"/>
      </dsp:txXfrm>
    </dsp:sp>
    <dsp:sp modelId="{136DDB7B-8AF3-4881-AA86-1D0CD0F994CD}">
      <dsp:nvSpPr>
        <dsp:cNvPr id="0" name=""/>
        <dsp:cNvSpPr/>
      </dsp:nvSpPr>
      <dsp:spPr>
        <a:xfrm>
          <a:off x="2262038" y="2106765"/>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7) кәсіпкерлік субъектілерінің бірлестіктерін құруға;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2262038" y="2106765"/>
        <a:ext cx="2052951" cy="1231770"/>
      </dsp:txXfrm>
    </dsp:sp>
    <dsp:sp modelId="{CDB3EBC0-497D-4C74-A109-B7A90CF1ADE0}">
      <dsp:nvSpPr>
        <dsp:cNvPr id="0" name=""/>
        <dsp:cNvSpPr/>
      </dsp:nvSpPr>
      <dsp:spPr>
        <a:xfrm>
          <a:off x="4520285" y="2106765"/>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8) кәсіпкерлік субъектілерінің аккредиттелген бірлестіктері, Қазақстан Республикасының «Атамекен» Ұлттық кәсіпкерлер палатасы арқылы сарапшылар кеңестерінің жұмысына қатысуға;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4520285" y="2106765"/>
        <a:ext cx="2052951" cy="1231770"/>
      </dsp:txXfrm>
    </dsp:sp>
    <dsp:sp modelId="{2E477CFA-BAB0-4B1C-9588-39F2160E0345}">
      <dsp:nvSpPr>
        <dsp:cNvPr id="0" name=""/>
        <dsp:cNvSpPr/>
      </dsp:nvSpPr>
      <dsp:spPr>
        <a:xfrm>
          <a:off x="6778531" y="2106765"/>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9) Кәсіпкерлік субъектілерінің құқықтарын бұзған және/немесе заңды мүдделерін іске асыруға кедергі келтірген тұлғаларды жауапкершілікке тарту мәселелері бойынша құқық қорғау және өзге де мемлекеттік органдарға жүгінуге;</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6778531" y="2106765"/>
        <a:ext cx="2052951" cy="1231770"/>
      </dsp:txXfrm>
    </dsp:sp>
    <dsp:sp modelId="{1B2768EF-C65B-46BD-B6C9-D0DAD88620ED}">
      <dsp:nvSpPr>
        <dsp:cNvPr id="0" name=""/>
        <dsp:cNvSpPr/>
      </dsp:nvSpPr>
      <dsp:spPr>
        <a:xfrm>
          <a:off x="9036778" y="2106765"/>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10) өзінің құқықтары мен заңды мүдделерін қорғау үшін сотқа және өзге де органдарға, аралық сотқа, халықаралық төрелік сотқа, Кәсіпкерлердің құқықтарын қорғау жөніндегі уәкілге жүгінуге;</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9036778" y="2106765"/>
        <a:ext cx="2052951" cy="1231770"/>
      </dsp:txXfrm>
    </dsp:sp>
    <dsp:sp modelId="{689CB3BD-1FF1-48C4-AB1A-93ACB4F1CDC6}">
      <dsp:nvSpPr>
        <dsp:cNvPr id="0" name=""/>
        <dsp:cNvSpPr/>
      </dsp:nvSpPr>
      <dsp:spPr>
        <a:xfrm>
          <a:off x="1132915" y="3543831"/>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a:solidFill>
                <a:schemeClr val="tx1"/>
              </a:solidFill>
              <a:effectLst/>
              <a:latin typeface="Times New Roman" panose="02020603050405020304" pitchFamily="18" charset="0"/>
              <a:ea typeface="Times New Roman" panose="02020603050405020304" pitchFamily="18" charset="0"/>
            </a:rPr>
            <a:t>11) бітімгершілік рәсімдер арқылы дауларды реттеуге;</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1132915" y="3543831"/>
        <a:ext cx="2052951" cy="1231770"/>
      </dsp:txXfrm>
    </dsp:sp>
    <dsp:sp modelId="{D39F8727-516D-4291-B216-5FE95755B880}">
      <dsp:nvSpPr>
        <dsp:cNvPr id="0" name=""/>
        <dsp:cNvSpPr/>
      </dsp:nvSpPr>
      <dsp:spPr>
        <a:xfrm>
          <a:off x="3391161" y="3543831"/>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100000"/>
            </a:lnSpc>
            <a:spcBef>
              <a:spcPct val="0"/>
            </a:spcBef>
            <a:spcAft>
              <a:spcPts val="0"/>
            </a:spcAft>
            <a:buNone/>
          </a:pPr>
          <a:r>
            <a:rPr lang="kk-KZ" sz="1000" kern="1200" dirty="0">
              <a:solidFill>
                <a:schemeClr val="tx1"/>
              </a:solidFill>
              <a:effectLst/>
              <a:latin typeface="Times New Roman" panose="02020603050405020304" pitchFamily="18" charset="0"/>
              <a:ea typeface="Times New Roman" panose="02020603050405020304" pitchFamily="18" charset="0"/>
            </a:rPr>
            <a:t>12) кәсіпкерлік жөніндегі уәкілетті органның қарауы үшін кәсіпкерлікті қолдау және қорғау мәселелері бойынша нормативтік құқықтық актілерді орындамауға немесе тиісінше орындамауға әсерін тигізетін себептер мен жағдайларды жою туралы ұсыныстар енгізуге;</a:t>
          </a:r>
          <a:endParaRPr lang="ru-KZ" sz="1000" kern="1200" dirty="0">
            <a:solidFill>
              <a:schemeClr val="tx1"/>
            </a:solidFill>
            <a:effectLst/>
            <a:latin typeface="Times New Roman" panose="02020603050405020304" pitchFamily="18" charset="0"/>
            <a:ea typeface="Times New Roman" panose="02020603050405020304" pitchFamily="18" charset="0"/>
          </a:endParaRPr>
        </a:p>
      </dsp:txBody>
      <dsp:txXfrm>
        <a:off x="3391161" y="3543831"/>
        <a:ext cx="2052951" cy="1231770"/>
      </dsp:txXfrm>
    </dsp:sp>
    <dsp:sp modelId="{AE532082-4267-4977-8348-79DEE72A32FE}">
      <dsp:nvSpPr>
        <dsp:cNvPr id="0" name=""/>
        <dsp:cNvSpPr/>
      </dsp:nvSpPr>
      <dsp:spPr>
        <a:xfrm>
          <a:off x="5649408" y="3543831"/>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13) кәсіпкерліктің әлеуметтік жауапкершілігінің шаралары ретінде әлеуметтік, экономикалық және экологиялық салалардағы жобаларды іске асыруға қатысуға;</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5649408" y="3543831"/>
        <a:ext cx="2052951" cy="1231770"/>
      </dsp:txXfrm>
    </dsp:sp>
    <dsp:sp modelId="{0866E2E2-5B9E-478B-93EE-61CE076D15DA}">
      <dsp:nvSpPr>
        <dsp:cNvPr id="0" name=""/>
        <dsp:cNvSpPr/>
      </dsp:nvSpPr>
      <dsp:spPr>
        <a:xfrm>
          <a:off x="7907655" y="3543831"/>
          <a:ext cx="2052951" cy="12317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100000"/>
            </a:lnSpc>
            <a:spcBef>
              <a:spcPct val="0"/>
            </a:spcBef>
            <a:spcAft>
              <a:spcPts val="0"/>
            </a:spcAft>
            <a:buNone/>
          </a:pPr>
          <a:r>
            <a:rPr lang="kk-KZ" sz="1100" kern="1200" dirty="0">
              <a:solidFill>
                <a:schemeClr val="tx1"/>
              </a:solidFill>
              <a:effectLst/>
              <a:latin typeface="Times New Roman" panose="02020603050405020304" pitchFamily="18" charset="0"/>
              <a:ea typeface="Times New Roman" panose="02020603050405020304" pitchFamily="18" charset="0"/>
            </a:rPr>
            <a:t>14) Қазақстан Республикасының заңнамасымен тыйым салынбаған өзге де құқықтарды жүзеге асыруға құқылы.</a:t>
          </a:r>
          <a:endParaRPr lang="ru-KZ" sz="1100" kern="1200" dirty="0">
            <a:solidFill>
              <a:schemeClr val="tx1"/>
            </a:solidFill>
            <a:effectLst/>
            <a:latin typeface="Times New Roman" panose="02020603050405020304" pitchFamily="18" charset="0"/>
            <a:ea typeface="Times New Roman" panose="02020603050405020304" pitchFamily="18" charset="0"/>
          </a:endParaRPr>
        </a:p>
      </dsp:txBody>
      <dsp:txXfrm>
        <a:off x="7907655" y="3543831"/>
        <a:ext cx="2052951" cy="12317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87032-9E62-4D7A-B321-391FB886E63B}">
      <dsp:nvSpPr>
        <dsp:cNvPr id="0" name=""/>
        <dsp:cNvSpPr/>
      </dsp:nvSpPr>
      <dsp:spPr>
        <a:xfrm>
          <a:off x="1215025" y="119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1) ҚР заңнамасын, жеке және заңды тұлғалардың құқықтарын және заңмен қорғалатын мүдделерін сақтауға;</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1215025" y="1190"/>
        <a:ext cx="2546800" cy="1528080"/>
      </dsp:txXfrm>
    </dsp:sp>
    <dsp:sp modelId="{67B6EA9F-1F24-4BC0-9725-934B4E9D11DA}">
      <dsp:nvSpPr>
        <dsp:cNvPr id="0" name=""/>
        <dsp:cNvSpPr/>
      </dsp:nvSpPr>
      <dsp:spPr>
        <a:xfrm>
          <a:off x="4016506" y="119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2) ҚР заңнамасының талаптарына сәйкес тауарлардың (жұмыстардың, қызметтер көрсетудің) қауіпсіздігі мен сапасын қамтамасыз етуге;</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4016506" y="1190"/>
        <a:ext cx="2546800" cy="1528080"/>
      </dsp:txXfrm>
    </dsp:sp>
    <dsp:sp modelId="{B3965FED-5C01-494F-90AB-A35302F8E97A}">
      <dsp:nvSpPr>
        <dsp:cNvPr id="0" name=""/>
        <dsp:cNvSpPr/>
      </dsp:nvSpPr>
      <dsp:spPr>
        <a:xfrm>
          <a:off x="6817986" y="119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3) тұтынушыларға тауарлар (жұмыстар, қызметтер көрсету) туралы толық және дәйекті ақпарат беруге;  </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6817986" y="1190"/>
        <a:ext cx="2546800" cy="1528080"/>
      </dsp:txXfrm>
    </dsp:sp>
    <dsp:sp modelId="{43215F70-3C39-4313-8C4F-8877ED78BACD}">
      <dsp:nvSpPr>
        <dsp:cNvPr id="0" name=""/>
        <dsp:cNvSpPr/>
      </dsp:nvSpPr>
      <dsp:spPr>
        <a:xfrm>
          <a:off x="1215025" y="178395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4) «Рұқсаттар және хабарламалар туралы» ҚР Заңымен рұқсат беру тәртібі енгізілген жеке кәсіпкерліктің түрлерін жүзеге асыруға лицензиялар мен рұқсаттар алуға;</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1215025" y="1783950"/>
        <a:ext cx="2546800" cy="1528080"/>
      </dsp:txXfrm>
    </dsp:sp>
    <dsp:sp modelId="{AA8E2A20-B7CC-4640-965F-FD09E8005BDC}">
      <dsp:nvSpPr>
        <dsp:cNvPr id="0" name=""/>
        <dsp:cNvSpPr/>
      </dsp:nvSpPr>
      <dsp:spPr>
        <a:xfrm>
          <a:off x="4016506" y="178395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5) ҚР заңдарында көзделген жағдайларда азаматтық-құқықтық жауапкершілікті міндетті сақтандыруды жүзеге асыруға;</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4016506" y="1783950"/>
        <a:ext cx="2546800" cy="1528080"/>
      </dsp:txXfrm>
    </dsp:sp>
    <dsp:sp modelId="{9D5C0ADF-132A-4C8F-8ADC-AFB21B2B4CA7}">
      <dsp:nvSpPr>
        <dsp:cNvPr id="0" name=""/>
        <dsp:cNvSpPr/>
      </dsp:nvSpPr>
      <dsp:spPr>
        <a:xfrm>
          <a:off x="6817986" y="1783950"/>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a:solidFill>
                <a:schemeClr val="tx1"/>
              </a:solidFill>
              <a:effectLst/>
              <a:latin typeface="Times New Roman" panose="02020603050405020304" pitchFamily="18" charset="0"/>
              <a:ea typeface="Times New Roman" panose="02020603050405020304" pitchFamily="18" charset="0"/>
            </a:rPr>
            <a:t>6)  қоршаған ортаны қорғауға, табиғат ресурстарына мұқияттылықпен қарауға; </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6817986" y="1783950"/>
        <a:ext cx="2546800" cy="1528080"/>
      </dsp:txXfrm>
    </dsp:sp>
    <dsp:sp modelId="{A391BAE9-1C5F-40A3-8C96-3FD4A7C79814}">
      <dsp:nvSpPr>
        <dsp:cNvPr id="0" name=""/>
        <dsp:cNvSpPr/>
      </dsp:nvSpPr>
      <dsp:spPr>
        <a:xfrm>
          <a:off x="2615765" y="3566711"/>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7) табиғи және энергетикалық ресурстарды пайдаланудың және қызметін жүзеге асыру процесінде оларды басқарудың тиімділігін арттыруға; </a:t>
          </a:r>
          <a:endParaRPr lang="ru-KZ" sz="1500" kern="1200" dirty="0">
            <a:solidFill>
              <a:schemeClr val="tx1"/>
            </a:solidFill>
            <a:effectLst/>
            <a:latin typeface="Times New Roman" panose="02020603050405020304" pitchFamily="18" charset="0"/>
            <a:ea typeface="Times New Roman" panose="02020603050405020304" pitchFamily="18" charset="0"/>
          </a:endParaRPr>
        </a:p>
      </dsp:txBody>
      <dsp:txXfrm>
        <a:off x="2615765" y="3566711"/>
        <a:ext cx="2546800" cy="1528080"/>
      </dsp:txXfrm>
    </dsp:sp>
    <dsp:sp modelId="{698346BB-EFFF-4E23-98E1-677B0D180CC4}">
      <dsp:nvSpPr>
        <dsp:cNvPr id="0" name=""/>
        <dsp:cNvSpPr/>
      </dsp:nvSpPr>
      <dsp:spPr>
        <a:xfrm>
          <a:off x="5417246" y="3566711"/>
          <a:ext cx="2546800" cy="1528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kk-KZ" sz="1500" kern="1200" dirty="0">
              <a:solidFill>
                <a:schemeClr val="tx1"/>
              </a:solidFill>
              <a:effectLst/>
              <a:latin typeface="Times New Roman" panose="02020603050405020304" pitchFamily="18" charset="0"/>
              <a:ea typeface="Times New Roman" panose="02020603050405020304" pitchFamily="18" charset="0"/>
            </a:rPr>
            <a:t>8) ҚР заңнамалық актілерінде көзделген өзге де міндеттерді  орындауға</a:t>
          </a:r>
          <a:endParaRPr lang="ru-KZ" sz="1500" kern="1200" dirty="0"/>
        </a:p>
      </dsp:txBody>
      <dsp:txXfrm>
        <a:off x="5417246" y="3566711"/>
        <a:ext cx="2546800" cy="15280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CE1A1-8B98-40A1-9392-D5FAE9EDAE5B}">
      <dsp:nvSpPr>
        <dsp:cNvPr id="0" name=""/>
        <dsp:cNvSpPr/>
      </dsp:nvSpPr>
      <dsp:spPr>
        <a:xfrm>
          <a:off x="0" y="654"/>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643160-0A08-4DEB-B27A-2C17C1565A61}">
      <dsp:nvSpPr>
        <dsp:cNvPr id="0" name=""/>
        <dsp:cNvSpPr/>
      </dsp:nvSpPr>
      <dsp:spPr>
        <a:xfrm>
          <a:off x="0" y="654"/>
          <a:ext cx="9872871" cy="107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kk-KZ" sz="2800" b="1" kern="1200" dirty="0">
              <a:latin typeface="Times New Roman" panose="02020603050405020304" pitchFamily="18" charset="0"/>
              <a:cs typeface="Times New Roman" panose="02020603050405020304" pitchFamily="18" charset="0"/>
            </a:rPr>
            <a:t>Кәсіпкерліктің әлеуметтік жауаптылығы</a:t>
          </a:r>
          <a:endParaRPr lang="ru-KZ" sz="2800" kern="1200" dirty="0">
            <a:latin typeface="Times New Roman" panose="02020603050405020304" pitchFamily="18" charset="0"/>
            <a:cs typeface="Times New Roman" panose="02020603050405020304" pitchFamily="18" charset="0"/>
          </a:endParaRPr>
        </a:p>
      </dsp:txBody>
      <dsp:txXfrm>
        <a:off x="0" y="654"/>
        <a:ext cx="9872871" cy="1072634"/>
      </dsp:txXfrm>
    </dsp:sp>
    <dsp:sp modelId="{5840089E-570F-45EC-A509-273ABFF884AC}">
      <dsp:nvSpPr>
        <dsp:cNvPr id="0" name=""/>
        <dsp:cNvSpPr/>
      </dsp:nvSpPr>
      <dsp:spPr>
        <a:xfrm>
          <a:off x="0" y="1073288"/>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F2128F-DD30-4C09-8458-ECD7BD1EAC67}">
      <dsp:nvSpPr>
        <dsp:cNvPr id="0" name=""/>
        <dsp:cNvSpPr/>
      </dsp:nvSpPr>
      <dsp:spPr>
        <a:xfrm>
          <a:off x="0" y="1073288"/>
          <a:ext cx="9872871" cy="107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kk-KZ" sz="2200" kern="1200">
              <a:latin typeface="Times New Roman" panose="02020603050405020304" pitchFamily="18" charset="0"/>
              <a:cs typeface="Times New Roman" panose="02020603050405020304" pitchFamily="18" charset="0"/>
            </a:rPr>
            <a:t>1. Кәсіпкерліктің әлеуметтік жауаптылығы – жеке кәсіпкерлік субъектілерінің әлеуметтік, экологиялық және өзге де салалардың дамуына ерікті үлес қосуы. </a:t>
          </a:r>
          <a:endParaRPr lang="ru-KZ" sz="2200" kern="1200">
            <a:latin typeface="Times New Roman" panose="02020603050405020304" pitchFamily="18" charset="0"/>
            <a:cs typeface="Times New Roman" panose="02020603050405020304" pitchFamily="18" charset="0"/>
          </a:endParaRPr>
        </a:p>
      </dsp:txBody>
      <dsp:txXfrm>
        <a:off x="0" y="1073288"/>
        <a:ext cx="9872871" cy="1072634"/>
      </dsp:txXfrm>
    </dsp:sp>
    <dsp:sp modelId="{972427FD-AD58-41F2-999A-A62D2E2A92D3}">
      <dsp:nvSpPr>
        <dsp:cNvPr id="0" name=""/>
        <dsp:cNvSpPr/>
      </dsp:nvSpPr>
      <dsp:spPr>
        <a:xfrm>
          <a:off x="0" y="2145922"/>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FFDBDC-C38E-450D-8A71-C1A0BA069B21}">
      <dsp:nvSpPr>
        <dsp:cNvPr id="0" name=""/>
        <dsp:cNvSpPr/>
      </dsp:nvSpPr>
      <dsp:spPr>
        <a:xfrm>
          <a:off x="0" y="2145922"/>
          <a:ext cx="9872871" cy="107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kk-KZ" sz="2200" kern="1200" dirty="0">
              <a:latin typeface="Times New Roman" panose="02020603050405020304" pitchFamily="18" charset="0"/>
              <a:cs typeface="Times New Roman" panose="02020603050405020304" pitchFamily="18" charset="0"/>
            </a:rPr>
            <a:t>2. Мемлекет Қазақстан Республикасында кәсіпкерліктің әлеуметтік жауаптылығы үшін жағдай жасайды. </a:t>
          </a:r>
          <a:endParaRPr lang="ru-KZ" sz="2200" kern="1200" dirty="0">
            <a:latin typeface="Times New Roman" panose="02020603050405020304" pitchFamily="18" charset="0"/>
            <a:cs typeface="Times New Roman" panose="02020603050405020304" pitchFamily="18" charset="0"/>
          </a:endParaRPr>
        </a:p>
      </dsp:txBody>
      <dsp:txXfrm>
        <a:off x="0" y="2145922"/>
        <a:ext cx="9872871" cy="1072634"/>
      </dsp:txXfrm>
    </dsp:sp>
    <dsp:sp modelId="{47B2DC8A-4A1F-49D1-B958-61C3E20A9C3D}">
      <dsp:nvSpPr>
        <dsp:cNvPr id="0" name=""/>
        <dsp:cNvSpPr/>
      </dsp:nvSpPr>
      <dsp:spPr>
        <a:xfrm>
          <a:off x="0" y="3218557"/>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00064-F360-4E61-8985-53EC6B2C1EDF}">
      <dsp:nvSpPr>
        <dsp:cNvPr id="0" name=""/>
        <dsp:cNvSpPr/>
      </dsp:nvSpPr>
      <dsp:spPr>
        <a:xfrm>
          <a:off x="0" y="3218557"/>
          <a:ext cx="9872871" cy="107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kk-KZ" sz="2200" kern="1200">
              <a:latin typeface="Times New Roman" panose="02020603050405020304" pitchFamily="18" charset="0"/>
              <a:cs typeface="Times New Roman" panose="02020603050405020304" pitchFamily="18" charset="0"/>
            </a:rPr>
            <a:t>3. Кәсіпкерлік субъектілері өз қызметінде жұмыспен қамту, еңбек қатынастары, қоршаған ортаны қорғау салаларында және өзге де салаларда кәсіпкерліктің әлеуметтік жауаптылығын енгізе алады.  </a:t>
          </a:r>
          <a:endParaRPr lang="ru-KZ" sz="2200" kern="1200">
            <a:latin typeface="Times New Roman" panose="02020603050405020304" pitchFamily="18" charset="0"/>
            <a:cs typeface="Times New Roman" panose="02020603050405020304" pitchFamily="18" charset="0"/>
          </a:endParaRPr>
        </a:p>
      </dsp:txBody>
      <dsp:txXfrm>
        <a:off x="0" y="3218557"/>
        <a:ext cx="9872871" cy="1072634"/>
      </dsp:txXfrm>
    </dsp:sp>
    <dsp:sp modelId="{784370EA-DF83-4F2C-94D3-A85279CEE527}">
      <dsp:nvSpPr>
        <dsp:cNvPr id="0" name=""/>
        <dsp:cNvSpPr/>
      </dsp:nvSpPr>
      <dsp:spPr>
        <a:xfrm>
          <a:off x="0" y="4291191"/>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156BC4-31AF-4004-A5ED-5BE98060D2B0}">
      <dsp:nvSpPr>
        <dsp:cNvPr id="0" name=""/>
        <dsp:cNvSpPr/>
      </dsp:nvSpPr>
      <dsp:spPr>
        <a:xfrm>
          <a:off x="0" y="4291191"/>
          <a:ext cx="9872871" cy="107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kk-KZ" sz="2200" kern="1200">
              <a:latin typeface="Times New Roman" panose="02020603050405020304" pitchFamily="18" charset="0"/>
              <a:cs typeface="Times New Roman" panose="02020603050405020304" pitchFamily="18" charset="0"/>
            </a:rPr>
            <a:t>Кәсіпкерліктің әлеуметтік жауаптылығын кәсіпкерлік субъектілері қайырымдылық, меценаттық қызмет арқылы және Қазақстан Республикасының заңнамасында тыйым салынбаған өзге де нысандарда жүзеге асыра алады. </a:t>
          </a:r>
          <a:endParaRPr lang="ru-KZ" sz="2200" kern="1200">
            <a:latin typeface="Times New Roman" panose="02020603050405020304" pitchFamily="18" charset="0"/>
            <a:cs typeface="Times New Roman" panose="02020603050405020304" pitchFamily="18" charset="0"/>
          </a:endParaRPr>
        </a:p>
      </dsp:txBody>
      <dsp:txXfrm>
        <a:off x="0" y="4291191"/>
        <a:ext cx="9872871" cy="10726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F5D789-4EAE-4F1F-95E1-0421555D5855}">
      <dsp:nvSpPr>
        <dsp:cNvPr id="0" name=""/>
        <dsp:cNvSpPr/>
      </dsp:nvSpPr>
      <dsp:spPr>
        <a:xfrm>
          <a:off x="0" y="102479"/>
          <a:ext cx="9872663" cy="1883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kk-KZ" sz="2300" kern="1200" dirty="0">
              <a:solidFill>
                <a:schemeClr val="tx1"/>
              </a:solidFill>
              <a:effectLst/>
              <a:latin typeface="Times New Roman" panose="02020603050405020304" pitchFamily="18" charset="0"/>
              <a:ea typeface="Times New Roman" panose="02020603050405020304" pitchFamily="18" charset="0"/>
            </a:rPr>
            <a:t>1. Кәсіпкерліктің әлеуметтік жауаптылығы ҚР заңнамасында көзделген кәсіпкерлік субъектілері қызметкерлерінің құқығын қорғау негізінде құрылады және әлеуметтік мәселелерді шешуде және еңбек жағдайларын регламенттеуде кәсіпкерлік субъектілері мен оның қызметкерлері арасындағы әріптестік қатынастарды дамытуға бағытталуы тиіс.  </a:t>
          </a:r>
          <a:endParaRPr lang="ru-KZ" sz="2300" kern="1200" dirty="0">
            <a:solidFill>
              <a:schemeClr val="tx1"/>
            </a:solidFill>
            <a:effectLst/>
            <a:latin typeface="Times New Roman" panose="02020603050405020304" pitchFamily="18" charset="0"/>
            <a:ea typeface="Times New Roman" panose="02020603050405020304" pitchFamily="18" charset="0"/>
          </a:endParaRPr>
        </a:p>
      </dsp:txBody>
      <dsp:txXfrm>
        <a:off x="91955" y="194434"/>
        <a:ext cx="9688753" cy="1699790"/>
      </dsp:txXfrm>
    </dsp:sp>
    <dsp:sp modelId="{9C404F0D-7E9D-4A01-B0B4-5D882D2A1042}">
      <dsp:nvSpPr>
        <dsp:cNvPr id="0" name=""/>
        <dsp:cNvSpPr/>
      </dsp:nvSpPr>
      <dsp:spPr>
        <a:xfrm>
          <a:off x="0" y="2052420"/>
          <a:ext cx="9872663" cy="18837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kk-KZ" sz="2300" kern="1200">
              <a:solidFill>
                <a:schemeClr val="tx1"/>
              </a:solidFill>
              <a:effectLst/>
              <a:latin typeface="Times New Roman" panose="02020603050405020304" pitchFamily="18" charset="0"/>
              <a:ea typeface="Times New Roman" panose="02020603050405020304" pitchFamily="18" charset="0"/>
            </a:rPr>
            <a:t>2. Кәсіпкерлік субъектілерінің кадр саясатының негізгі бағыттарының бірі жұмыс орындарын сақтау, еңбек жағдайларын жақсарту, еңбек жағдайларының қауіпсіздігін қамтамасыз ету және қызметкерлердің әлеуметтік қорғау нормаларын сақтауы, сондай-ақ жұмыспен қамту және еңбек қатынастары саласында ішкі саясатты бекіту болып табылады.</a:t>
          </a:r>
          <a:endParaRPr lang="ru-KZ" sz="2300" kern="1200" dirty="0">
            <a:solidFill>
              <a:schemeClr val="tx1"/>
            </a:solidFill>
            <a:effectLst/>
            <a:latin typeface="Times New Roman" panose="02020603050405020304" pitchFamily="18" charset="0"/>
            <a:ea typeface="Times New Roman" panose="02020603050405020304" pitchFamily="18" charset="0"/>
          </a:endParaRPr>
        </a:p>
      </dsp:txBody>
      <dsp:txXfrm>
        <a:off x="91955" y="2144375"/>
        <a:ext cx="9688753" cy="16997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BD89A-59F5-417E-B214-41BB37B8D4DC}">
      <dsp:nvSpPr>
        <dsp:cNvPr id="0" name=""/>
        <dsp:cNvSpPr/>
      </dsp:nvSpPr>
      <dsp:spPr>
        <a:xfrm>
          <a:off x="-5296940" y="-811222"/>
          <a:ext cx="6307460" cy="6307460"/>
        </a:xfrm>
        <a:prstGeom prst="blockArc">
          <a:avLst>
            <a:gd name="adj1" fmla="val 18900000"/>
            <a:gd name="adj2" fmla="val 2700000"/>
            <a:gd name="adj3" fmla="val 342"/>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A7708B-712B-461C-9250-7DD04459DD54}">
      <dsp:nvSpPr>
        <dsp:cNvPr id="0" name=""/>
        <dsp:cNvSpPr/>
      </dsp:nvSpPr>
      <dsp:spPr>
        <a:xfrm>
          <a:off x="376802" y="246712"/>
          <a:ext cx="10071749"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Кәсіпкерлік субъектілері өзінің қызметін жүзеге асыру процесінде қоршаған ортаға ұқыпты  және тиімді қарым-қатынасты қамтамасыз етуі тиіс.</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376802" y="246712"/>
        <a:ext cx="10071749" cy="493238"/>
      </dsp:txXfrm>
    </dsp:sp>
    <dsp:sp modelId="{50EEE6A7-304A-415A-BB16-031571071365}">
      <dsp:nvSpPr>
        <dsp:cNvPr id="0" name=""/>
        <dsp:cNvSpPr/>
      </dsp:nvSpPr>
      <dsp:spPr>
        <a:xfrm>
          <a:off x="68528" y="185058"/>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119C75-70B8-4F25-A202-CFEBBF4D6E3C}">
      <dsp:nvSpPr>
        <dsp:cNvPr id="0" name=""/>
        <dsp:cNvSpPr/>
      </dsp:nvSpPr>
      <dsp:spPr>
        <a:xfrm>
          <a:off x="782524" y="986476"/>
          <a:ext cx="9666026"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Кәсіпкерліктің әлеуметтік жауаптылығы экология саласында мынадай міндеттерді ерікті түрде орындау арқылы жүзеге асады:</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782524" y="986476"/>
        <a:ext cx="9666026" cy="493238"/>
      </dsp:txXfrm>
    </dsp:sp>
    <dsp:sp modelId="{5DFD1EC2-28F0-462F-AE40-1D2F9A52656C}">
      <dsp:nvSpPr>
        <dsp:cNvPr id="0" name=""/>
        <dsp:cNvSpPr/>
      </dsp:nvSpPr>
      <dsp:spPr>
        <a:xfrm>
          <a:off x="474250" y="924821"/>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7F6DF2-1962-4E71-BD9E-D03F956ECA3F}">
      <dsp:nvSpPr>
        <dsp:cNvPr id="0" name=""/>
        <dsp:cNvSpPr/>
      </dsp:nvSpPr>
      <dsp:spPr>
        <a:xfrm>
          <a:off x="968050" y="1726240"/>
          <a:ext cx="9480500"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 қорғау және көшелерді, саябақтарды және басқа да қоғамдық орындарды көріктендіру саласында бағдарламалар мен іс-шараларды қаржыландыру;</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968050" y="1726240"/>
        <a:ext cx="9480500" cy="493238"/>
      </dsp:txXfrm>
    </dsp:sp>
    <dsp:sp modelId="{257F7B23-577A-41FA-955A-921CE5772C0C}">
      <dsp:nvSpPr>
        <dsp:cNvPr id="0" name=""/>
        <dsp:cNvSpPr/>
      </dsp:nvSpPr>
      <dsp:spPr>
        <a:xfrm>
          <a:off x="659776" y="1664585"/>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02DC7F-C69F-44DE-9EA0-DCF72E433ACC}">
      <dsp:nvSpPr>
        <dsp:cNvPr id="0" name=""/>
        <dsp:cNvSpPr/>
      </dsp:nvSpPr>
      <dsp:spPr>
        <a:xfrm>
          <a:off x="968050" y="2465535"/>
          <a:ext cx="9480500"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Дүлей зілзалалардың, экологиялық немесе басқа да апаттардың салдарын еңсеру, жазатайым оқиғаларды немесе апаттарды болдырмауға жұртшылықты дайындау;</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968050" y="2465535"/>
        <a:ext cx="9480500" cy="493238"/>
      </dsp:txXfrm>
    </dsp:sp>
    <dsp:sp modelId="{9C6C7F14-AAC1-4576-B6E7-9011EABE00B2}">
      <dsp:nvSpPr>
        <dsp:cNvPr id="0" name=""/>
        <dsp:cNvSpPr/>
      </dsp:nvSpPr>
      <dsp:spPr>
        <a:xfrm>
          <a:off x="659776" y="2403881"/>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CBE089-02BB-4792-8656-8D96A491C37D}">
      <dsp:nvSpPr>
        <dsp:cNvPr id="0" name=""/>
        <dsp:cNvSpPr/>
      </dsp:nvSpPr>
      <dsp:spPr>
        <a:xfrm>
          <a:off x="782524" y="3205299"/>
          <a:ext cx="9666026"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ортаның жағдайын жақсартуға бағытталған басқа да мәселелерді шешу;</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782524" y="3205299"/>
        <a:ext cx="9666026" cy="493238"/>
      </dsp:txXfrm>
    </dsp:sp>
    <dsp:sp modelId="{D5650730-6F4E-4661-A0B6-9DF0A5082591}">
      <dsp:nvSpPr>
        <dsp:cNvPr id="0" name=""/>
        <dsp:cNvSpPr/>
      </dsp:nvSpPr>
      <dsp:spPr>
        <a:xfrm>
          <a:off x="474250" y="3143645"/>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394265-D149-4915-A394-CB04ECFA6AC1}">
      <dsp:nvSpPr>
        <dsp:cNvPr id="0" name=""/>
        <dsp:cNvSpPr/>
      </dsp:nvSpPr>
      <dsp:spPr>
        <a:xfrm>
          <a:off x="376802" y="3945063"/>
          <a:ext cx="10071749" cy="4932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1508" tIns="45720" rIns="45720" bIns="45720" numCol="1" spcCol="1270" anchor="ctr" anchorCtr="0">
          <a:noAutofit/>
        </a:bodyPr>
        <a:lstStyle/>
        <a:p>
          <a:pPr marL="0" lvl="0" indent="0" algn="l" defTabSz="800100">
            <a:lnSpc>
              <a:spcPct val="90000"/>
            </a:lnSpc>
            <a:spcBef>
              <a:spcPct val="0"/>
            </a:spcBef>
            <a:spcAft>
              <a:spcPct val="35000"/>
            </a:spcAft>
            <a:buNone/>
          </a:pPr>
          <a:r>
            <a:rPr lang="kk-KZ" sz="1800" kern="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Қоршаған ортаны қорғау саласында ішкі саясатты бекіту.</a:t>
          </a:r>
          <a:endParaRPr lang="ru-KZ" sz="18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dsp:txBody>
      <dsp:txXfrm>
        <a:off x="376802" y="3945063"/>
        <a:ext cx="10071749" cy="493238"/>
      </dsp:txXfrm>
    </dsp:sp>
    <dsp:sp modelId="{5A40B299-9481-4BDB-B4C3-8289B08564B6}">
      <dsp:nvSpPr>
        <dsp:cNvPr id="0" name=""/>
        <dsp:cNvSpPr/>
      </dsp:nvSpPr>
      <dsp:spPr>
        <a:xfrm>
          <a:off x="68528" y="3883408"/>
          <a:ext cx="616547" cy="61654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AAAA7-C658-4AB0-8C9E-D6CC4C39C06E}">
      <dsp:nvSpPr>
        <dsp:cNvPr id="0" name=""/>
        <dsp:cNvSpPr/>
      </dsp:nvSpPr>
      <dsp:spPr>
        <a:xfrm>
          <a:off x="0" y="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102834-E84E-4C48-9C67-766D67CFB2C3}">
      <dsp:nvSpPr>
        <dsp:cNvPr id="0" name=""/>
        <dsp:cNvSpPr/>
      </dsp:nvSpPr>
      <dsp:spPr>
        <a:xfrm>
          <a:off x="0" y="0"/>
          <a:ext cx="9872871" cy="1215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kern="1200" dirty="0">
              <a:solidFill>
                <a:schemeClr val="tx1"/>
              </a:solidFill>
              <a:latin typeface="Times New Roman" panose="02020603050405020304" pitchFamily="18" charset="0"/>
              <a:cs typeface="Times New Roman" panose="02020603050405020304" pitchFamily="18" charset="0"/>
            </a:rPr>
            <a:t>1. Кәсіпкерлік субъектілерінің қайырымдылық қызметі деп кәсіпкерлік субъектілерінің өтеусіз негізде материалдық көмек көрсету, сондай-ақ жұмыстарды орындау, қызметтерді ұсыну, жеке және заңды тұлғаларға өзге де әлеуметтік қолдау көрсету бойынша ерікті қызметі ұғынылады. </a:t>
          </a:r>
          <a:endParaRPr lang="ru-KZ" sz="1600" kern="1200" dirty="0">
            <a:solidFill>
              <a:schemeClr val="tx1"/>
            </a:solidFill>
            <a:latin typeface="Times New Roman" panose="02020603050405020304" pitchFamily="18" charset="0"/>
            <a:cs typeface="Times New Roman" panose="02020603050405020304" pitchFamily="18" charset="0"/>
          </a:endParaRPr>
        </a:p>
      </dsp:txBody>
      <dsp:txXfrm>
        <a:off x="0" y="0"/>
        <a:ext cx="9872871" cy="1215389"/>
      </dsp:txXfrm>
    </dsp:sp>
    <dsp:sp modelId="{ADD63D8D-7788-475A-B78D-7A76652E7B76}">
      <dsp:nvSpPr>
        <dsp:cNvPr id="0" name=""/>
        <dsp:cNvSpPr/>
      </dsp:nvSpPr>
      <dsp:spPr>
        <a:xfrm>
          <a:off x="0" y="1215389"/>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34039F-9D51-4172-A9DA-B464B4943452}">
      <dsp:nvSpPr>
        <dsp:cNvPr id="0" name=""/>
        <dsp:cNvSpPr/>
      </dsp:nvSpPr>
      <dsp:spPr>
        <a:xfrm>
          <a:off x="0" y="1215389"/>
          <a:ext cx="9872871" cy="1215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kern="1200">
              <a:solidFill>
                <a:schemeClr val="tx1"/>
              </a:solidFill>
              <a:latin typeface="Times New Roman" panose="02020603050405020304" pitchFamily="18" charset="0"/>
              <a:cs typeface="Times New Roman" panose="02020603050405020304" pitchFamily="18" charset="0"/>
            </a:rPr>
            <a:t>Кейін табыс табу немесе орнына сыйақы, төлем алу мақсатымен жеке және заңды тұлғаларға ақша және басқа материалдық құралдарды жіберу, өзге нысандағы көмек көрсету немесе міндеттемелерді орындау, саяси партияларды және басқа да қоғамдық-саяси ұйымдарды, сондай-ақ кәсіподақ және діни ұйымдарды қолдау қайырымдылық қызметі болып табылмайды. </a:t>
          </a:r>
          <a:endParaRPr lang="ru-KZ" sz="1600" kern="1200">
            <a:solidFill>
              <a:schemeClr val="tx1"/>
            </a:solidFill>
            <a:latin typeface="Times New Roman" panose="02020603050405020304" pitchFamily="18" charset="0"/>
            <a:cs typeface="Times New Roman" panose="02020603050405020304" pitchFamily="18" charset="0"/>
          </a:endParaRPr>
        </a:p>
      </dsp:txBody>
      <dsp:txXfrm>
        <a:off x="0" y="1215389"/>
        <a:ext cx="9872871" cy="1215389"/>
      </dsp:txXfrm>
    </dsp:sp>
    <dsp:sp modelId="{19094BD3-5177-4CE9-95DB-74BEA052AF41}">
      <dsp:nvSpPr>
        <dsp:cNvPr id="0" name=""/>
        <dsp:cNvSpPr/>
      </dsp:nvSpPr>
      <dsp:spPr>
        <a:xfrm>
          <a:off x="0" y="2430779"/>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16B8C5-E892-4051-BDDA-7018E1FE2088}">
      <dsp:nvSpPr>
        <dsp:cNvPr id="0" name=""/>
        <dsp:cNvSpPr/>
      </dsp:nvSpPr>
      <dsp:spPr>
        <a:xfrm>
          <a:off x="0" y="2430779"/>
          <a:ext cx="9872871" cy="1215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kern="1200" dirty="0">
              <a:solidFill>
                <a:schemeClr val="tx1"/>
              </a:solidFill>
              <a:latin typeface="Times New Roman" panose="02020603050405020304" pitchFamily="18" charset="0"/>
              <a:cs typeface="Times New Roman" panose="02020603050405020304" pitchFamily="18" charset="0"/>
            </a:rPr>
            <a:t>2. </a:t>
          </a:r>
          <a:r>
            <a:rPr lang="kk-KZ" sz="1600" kern="1200">
              <a:solidFill>
                <a:schemeClr val="tx1"/>
              </a:solidFill>
              <a:latin typeface="Times New Roman" panose="02020603050405020304" pitchFamily="18" charset="0"/>
              <a:cs typeface="Times New Roman" panose="02020603050405020304" pitchFamily="18" charset="0"/>
            </a:rPr>
            <a:t>Кәсіпкерлік субъектілерінің меценаттық қызметі деп кәсіпкерлік субъектілерінің Қазақстан Республикасының заңдарымен айқындалатын нысандарда мемлекеттің тарихи және мәдени игілігін қолдау, сақтау және дамыту үшін басқа азаматтарға немесе заңды тұлғаларға мүлікті және ақша қаражатын өтеусіз беру түріндегі өнер, ғылым, мәдениет, білім беру, ағарту саласындағы ерікті қызметі ұғынылады. </a:t>
          </a:r>
          <a:endParaRPr lang="ru-KZ" sz="1600" kern="1200" dirty="0">
            <a:solidFill>
              <a:schemeClr val="tx1"/>
            </a:solidFill>
            <a:latin typeface="Times New Roman" panose="02020603050405020304" pitchFamily="18" charset="0"/>
            <a:cs typeface="Times New Roman" panose="02020603050405020304" pitchFamily="18" charset="0"/>
          </a:endParaRPr>
        </a:p>
      </dsp:txBody>
      <dsp:txXfrm>
        <a:off x="0" y="2430779"/>
        <a:ext cx="9872871" cy="1215389"/>
      </dsp:txXfrm>
    </dsp:sp>
    <dsp:sp modelId="{6AAFC404-14BB-44D0-BE8F-7DF5E45F6510}">
      <dsp:nvSpPr>
        <dsp:cNvPr id="0" name=""/>
        <dsp:cNvSpPr/>
      </dsp:nvSpPr>
      <dsp:spPr>
        <a:xfrm>
          <a:off x="0" y="3646170"/>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D34808-9289-49D2-87CC-795821B67876}">
      <dsp:nvSpPr>
        <dsp:cNvPr id="0" name=""/>
        <dsp:cNvSpPr/>
      </dsp:nvSpPr>
      <dsp:spPr>
        <a:xfrm>
          <a:off x="0" y="3646170"/>
          <a:ext cx="9872871" cy="1215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kk-KZ" sz="1600" kern="1200">
              <a:solidFill>
                <a:schemeClr val="tx1"/>
              </a:solidFill>
              <a:latin typeface="Times New Roman" panose="02020603050405020304" pitchFamily="18" charset="0"/>
              <a:cs typeface="Times New Roman" panose="02020603050405020304" pitchFamily="18" charset="0"/>
            </a:rPr>
            <a:t>3. Кәсіпкерлік субъектілерінің өз атын (атауын), тауар таңбасын (қызмет көрсету таңбасын) немесе тауардың шығарылған жерінің атауын хабардар ету жағдайларындағы қызметі қайырымдылық және меценаттық қызмет болып танылмайды.</a:t>
          </a:r>
          <a:endParaRPr lang="ru-KZ" sz="1600" kern="1200">
            <a:solidFill>
              <a:schemeClr val="tx1"/>
            </a:solidFill>
            <a:latin typeface="Times New Roman" panose="02020603050405020304" pitchFamily="18" charset="0"/>
            <a:cs typeface="Times New Roman" panose="02020603050405020304" pitchFamily="18" charset="0"/>
          </a:endParaRPr>
        </a:p>
      </dsp:txBody>
      <dsp:txXfrm>
        <a:off x="0" y="3646170"/>
        <a:ext cx="9872871" cy="12153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1C4EE-DB14-42A7-9831-2B93A7AB8499}">
      <dsp:nvSpPr>
        <dsp:cNvPr id="0" name=""/>
        <dsp:cNvSpPr/>
      </dsp:nvSpPr>
      <dsp:spPr>
        <a:xfrm>
          <a:off x="0" y="492"/>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727C8B-A24E-4A96-B760-FA915E6AF8AD}">
      <dsp:nvSpPr>
        <dsp:cNvPr id="0" name=""/>
        <dsp:cNvSpPr/>
      </dsp:nvSpPr>
      <dsp:spPr>
        <a:xfrm>
          <a:off x="0" y="492"/>
          <a:ext cx="9872871" cy="807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kk-KZ" sz="1800" b="1" kern="1200">
              <a:latin typeface="Times New Roman" panose="02020603050405020304" pitchFamily="18" charset="0"/>
              <a:cs typeface="Times New Roman" panose="02020603050405020304" pitchFamily="18" charset="0"/>
            </a:rPr>
            <a:t>Кәсіпкерлік субъектілерінің қайырымдылық және меценаттық қызметті жүзеге асыру құқығы  </a:t>
          </a:r>
          <a:endParaRPr lang="ru-KZ" sz="1800" kern="1200">
            <a:latin typeface="Times New Roman" panose="02020603050405020304" pitchFamily="18" charset="0"/>
            <a:cs typeface="Times New Roman" panose="02020603050405020304" pitchFamily="18" charset="0"/>
          </a:endParaRPr>
        </a:p>
      </dsp:txBody>
      <dsp:txXfrm>
        <a:off x="0" y="492"/>
        <a:ext cx="9872871" cy="807522"/>
      </dsp:txXfrm>
    </dsp:sp>
    <dsp:sp modelId="{81AFD3F4-4049-4514-B4F1-21EC01DD297F}">
      <dsp:nvSpPr>
        <dsp:cNvPr id="0" name=""/>
        <dsp:cNvSpPr/>
      </dsp:nvSpPr>
      <dsp:spPr>
        <a:xfrm>
          <a:off x="0" y="808015"/>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D091C7-D132-452A-BA8C-347BFECEE637}">
      <dsp:nvSpPr>
        <dsp:cNvPr id="0" name=""/>
        <dsp:cNvSpPr/>
      </dsp:nvSpPr>
      <dsp:spPr>
        <a:xfrm>
          <a:off x="0" y="808015"/>
          <a:ext cx="9872871" cy="807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kk-KZ" sz="1800" kern="1200" dirty="0">
              <a:latin typeface="Times New Roman" panose="02020603050405020304" pitchFamily="18" charset="0"/>
              <a:cs typeface="Times New Roman" panose="02020603050405020304" pitchFamily="18" charset="0"/>
            </a:rPr>
            <a:t>1. Кәсіпкерлік субъектілері ерікті және Кәсіпкерлік Кодексте көзделген олардың мақсаттарын таңдау бостандығы негіздерінде  қайырымдылық және меценаттық қызметті жүзеге асыруға құқылы.  </a:t>
          </a:r>
          <a:endParaRPr lang="ru-KZ" sz="1800" kern="1200" dirty="0">
            <a:latin typeface="Times New Roman" panose="02020603050405020304" pitchFamily="18" charset="0"/>
            <a:cs typeface="Times New Roman" panose="02020603050405020304" pitchFamily="18" charset="0"/>
          </a:endParaRPr>
        </a:p>
      </dsp:txBody>
      <dsp:txXfrm>
        <a:off x="0" y="808015"/>
        <a:ext cx="9872871" cy="807522"/>
      </dsp:txXfrm>
    </dsp:sp>
    <dsp:sp modelId="{AE49B388-14BE-4C78-B9FE-84D9BD87AB33}">
      <dsp:nvSpPr>
        <dsp:cNvPr id="0" name=""/>
        <dsp:cNvSpPr/>
      </dsp:nvSpPr>
      <dsp:spPr>
        <a:xfrm>
          <a:off x="0" y="1615538"/>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66130C-3C14-40ED-9209-934FAC1388CD}">
      <dsp:nvSpPr>
        <dsp:cNvPr id="0" name=""/>
        <dsp:cNvSpPr/>
      </dsp:nvSpPr>
      <dsp:spPr>
        <a:xfrm>
          <a:off x="0" y="1615538"/>
          <a:ext cx="9872871" cy="807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2. Ешкімнің Кәсіпкерлік Кодексте көзделген  кәсіпкерлік субъектілерінің қайырымдылық және меценаттық қызмет мақсаттарын және оларды жүзеге асыру нысандарын таңдау бостандығын шектеуге құқығы жоқ. </a:t>
          </a:r>
          <a:endParaRPr lang="ru-KZ" sz="1800" kern="1200">
            <a:latin typeface="Times New Roman" panose="02020603050405020304" pitchFamily="18" charset="0"/>
            <a:cs typeface="Times New Roman" panose="02020603050405020304" pitchFamily="18" charset="0"/>
          </a:endParaRPr>
        </a:p>
      </dsp:txBody>
      <dsp:txXfrm>
        <a:off x="0" y="1615538"/>
        <a:ext cx="9872871" cy="807522"/>
      </dsp:txXfrm>
    </dsp:sp>
    <dsp:sp modelId="{694D7722-66DB-4275-B7D7-FA3E452108D7}">
      <dsp:nvSpPr>
        <dsp:cNvPr id="0" name=""/>
        <dsp:cNvSpPr/>
      </dsp:nvSpPr>
      <dsp:spPr>
        <a:xfrm>
          <a:off x="0" y="2423061"/>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9EE93D-909F-4969-9F77-0B1A925C4209}">
      <dsp:nvSpPr>
        <dsp:cNvPr id="0" name=""/>
        <dsp:cNvSpPr/>
      </dsp:nvSpPr>
      <dsp:spPr>
        <a:xfrm>
          <a:off x="0" y="2423061"/>
          <a:ext cx="9872871" cy="807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kk-KZ" sz="1800" kern="1200">
              <a:latin typeface="Times New Roman" panose="02020603050405020304" pitchFamily="18" charset="0"/>
              <a:cs typeface="Times New Roman" panose="02020603050405020304" pitchFamily="18" charset="0"/>
            </a:rPr>
            <a:t>3. Ешкімнің кәсіпкерлік субъектілерін қайырымдылық және меценаттық қызметті жүзеге асыруға мәжбүрлеуге құқығы жоқ.  </a:t>
          </a:r>
          <a:endParaRPr lang="ru-KZ" sz="1800" kern="1200">
            <a:latin typeface="Times New Roman" panose="02020603050405020304" pitchFamily="18" charset="0"/>
            <a:cs typeface="Times New Roman" panose="02020603050405020304" pitchFamily="18" charset="0"/>
          </a:endParaRPr>
        </a:p>
      </dsp:txBody>
      <dsp:txXfrm>
        <a:off x="0" y="2423061"/>
        <a:ext cx="9872871" cy="807522"/>
      </dsp:txXfrm>
    </dsp:sp>
    <dsp:sp modelId="{9659901C-8C7A-40BD-9190-74F8A358C1CC}">
      <dsp:nvSpPr>
        <dsp:cNvPr id="0" name=""/>
        <dsp:cNvSpPr/>
      </dsp:nvSpPr>
      <dsp:spPr>
        <a:xfrm>
          <a:off x="0" y="3230584"/>
          <a:ext cx="987287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2E8574-8D6B-41B6-881A-EC43236020D9}">
      <dsp:nvSpPr>
        <dsp:cNvPr id="0" name=""/>
        <dsp:cNvSpPr/>
      </dsp:nvSpPr>
      <dsp:spPr>
        <a:xfrm>
          <a:off x="0" y="3230584"/>
          <a:ext cx="9872871" cy="807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ru-KZ" sz="1800" kern="1200">
            <a:latin typeface="Times New Roman" panose="02020603050405020304" pitchFamily="18" charset="0"/>
            <a:cs typeface="Times New Roman" panose="02020603050405020304" pitchFamily="18" charset="0"/>
          </a:endParaRPr>
        </a:p>
      </dsp:txBody>
      <dsp:txXfrm>
        <a:off x="0" y="3230584"/>
        <a:ext cx="9872871" cy="8075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FDB99-D833-4229-87C9-0B657C70D7A4}">
      <dsp:nvSpPr>
        <dsp:cNvPr id="0" name=""/>
        <dsp:cNvSpPr/>
      </dsp:nvSpPr>
      <dsp:spPr>
        <a:xfrm>
          <a:off x="4782071" y="2019927"/>
          <a:ext cx="3393727" cy="807552"/>
        </a:xfrm>
        <a:custGeom>
          <a:avLst/>
          <a:gdLst/>
          <a:ahLst/>
          <a:cxnLst/>
          <a:rect l="0" t="0" r="0" b="0"/>
          <a:pathLst>
            <a:path>
              <a:moveTo>
                <a:pt x="0" y="0"/>
              </a:moveTo>
              <a:lnTo>
                <a:pt x="0" y="550323"/>
              </a:lnTo>
              <a:lnTo>
                <a:pt x="3393727" y="550323"/>
              </a:lnTo>
              <a:lnTo>
                <a:pt x="3393727"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45DE03-C847-456C-A774-DFF3EA8FC84E}">
      <dsp:nvSpPr>
        <dsp:cNvPr id="0" name=""/>
        <dsp:cNvSpPr/>
      </dsp:nvSpPr>
      <dsp:spPr>
        <a:xfrm>
          <a:off x="4736351" y="2019927"/>
          <a:ext cx="91440" cy="807552"/>
        </a:xfrm>
        <a:custGeom>
          <a:avLst/>
          <a:gdLst/>
          <a:ahLst/>
          <a:cxnLst/>
          <a:rect l="0" t="0" r="0" b="0"/>
          <a:pathLst>
            <a:path>
              <a:moveTo>
                <a:pt x="45720" y="0"/>
              </a:moveTo>
              <a:lnTo>
                <a:pt x="45720"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A2AD82-9EAC-4B59-AD1E-0036B8D16F83}">
      <dsp:nvSpPr>
        <dsp:cNvPr id="0" name=""/>
        <dsp:cNvSpPr/>
      </dsp:nvSpPr>
      <dsp:spPr>
        <a:xfrm>
          <a:off x="1388343" y="2019927"/>
          <a:ext cx="3393727" cy="807552"/>
        </a:xfrm>
        <a:custGeom>
          <a:avLst/>
          <a:gdLst/>
          <a:ahLst/>
          <a:cxnLst/>
          <a:rect l="0" t="0" r="0" b="0"/>
          <a:pathLst>
            <a:path>
              <a:moveTo>
                <a:pt x="3393727" y="0"/>
              </a:moveTo>
              <a:lnTo>
                <a:pt x="3393727" y="550323"/>
              </a:lnTo>
              <a:lnTo>
                <a:pt x="0" y="550323"/>
              </a:lnTo>
              <a:lnTo>
                <a:pt x="0"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50F611-7C51-47BA-AFA3-39A5CE08009E}">
      <dsp:nvSpPr>
        <dsp:cNvPr id="0" name=""/>
        <dsp:cNvSpPr/>
      </dsp:nvSpPr>
      <dsp:spPr>
        <a:xfrm>
          <a:off x="3393727" y="256731"/>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3757E0-E0CC-4A32-86ED-70512EA1F8DA}">
      <dsp:nvSpPr>
        <dsp:cNvPr id="0" name=""/>
        <dsp:cNvSpPr/>
      </dsp:nvSpPr>
      <dsp:spPr>
        <a:xfrm>
          <a:off x="3702248" y="549826"/>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kk-KZ" sz="2700" b="1" kern="1200" spc="10" dirty="0">
              <a:solidFill>
                <a:schemeClr val="tx1"/>
              </a:solidFill>
              <a:effectLst/>
              <a:latin typeface="Times New Roman" panose="02020603050405020304" pitchFamily="18" charset="0"/>
              <a:ea typeface="Times New Roman" panose="02020603050405020304" pitchFamily="18" charset="0"/>
            </a:rPr>
            <a:t>Кәсіпкерлік  туралы занды бұзғаны үшін жауапкершілік</a:t>
          </a:r>
          <a:endParaRPr lang="ru-KZ" sz="2700" b="1" kern="1200" dirty="0"/>
        </a:p>
      </dsp:txBody>
      <dsp:txXfrm>
        <a:off x="3753890" y="601468"/>
        <a:ext cx="2673402" cy="1659911"/>
      </dsp:txXfrm>
    </dsp:sp>
    <dsp:sp modelId="{BBCAB4F4-F970-4EA2-BE5F-02F38F48867A}">
      <dsp:nvSpPr>
        <dsp:cNvPr id="0" name=""/>
        <dsp:cNvSpPr/>
      </dsp:nvSpPr>
      <dsp:spPr>
        <a:xfrm>
          <a:off x="0" y="2827480"/>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9604DE-3715-40E9-B2C2-5E3EC62E35CD}">
      <dsp:nvSpPr>
        <dsp:cNvPr id="0" name=""/>
        <dsp:cNvSpPr/>
      </dsp:nvSpPr>
      <dsp:spPr>
        <a:xfrm>
          <a:off x="308520" y="3120575"/>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kk-KZ" sz="2700" b="1" kern="1200" spc="10" dirty="0">
              <a:solidFill>
                <a:schemeClr val="tx1"/>
              </a:solidFill>
              <a:effectLst/>
              <a:latin typeface="Times New Roman" panose="02020603050405020304" pitchFamily="18" charset="0"/>
              <a:ea typeface="Times New Roman" panose="02020603050405020304" pitchFamily="18" charset="0"/>
            </a:rPr>
            <a:t>азаматтық-құқықтық</a:t>
          </a:r>
          <a:endParaRPr lang="ru-KZ" sz="2700" kern="1200" dirty="0"/>
        </a:p>
      </dsp:txBody>
      <dsp:txXfrm>
        <a:off x="360162" y="3172217"/>
        <a:ext cx="2673402" cy="1659911"/>
      </dsp:txXfrm>
    </dsp:sp>
    <dsp:sp modelId="{F1E2CEBF-362D-4040-B8F0-7C8F9FB3E838}">
      <dsp:nvSpPr>
        <dsp:cNvPr id="0" name=""/>
        <dsp:cNvSpPr/>
      </dsp:nvSpPr>
      <dsp:spPr>
        <a:xfrm>
          <a:off x="3393727" y="2827480"/>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7136E-A66E-49AB-8E2C-9B290F18E3B6}">
      <dsp:nvSpPr>
        <dsp:cNvPr id="0" name=""/>
        <dsp:cNvSpPr/>
      </dsp:nvSpPr>
      <dsp:spPr>
        <a:xfrm>
          <a:off x="3702248" y="3120575"/>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kk-KZ" sz="2700" b="1" kern="1200" spc="10" dirty="0">
              <a:solidFill>
                <a:schemeClr val="tx1"/>
              </a:solidFill>
              <a:effectLst/>
              <a:latin typeface="Times New Roman" panose="02020603050405020304" pitchFamily="18" charset="0"/>
              <a:ea typeface="Times New Roman" panose="02020603050405020304" pitchFamily="18" charset="0"/>
            </a:rPr>
            <a:t>әкімшілік-кұқықтық</a:t>
          </a:r>
          <a:endParaRPr lang="ru-KZ" sz="2700" kern="1200" dirty="0"/>
        </a:p>
      </dsp:txBody>
      <dsp:txXfrm>
        <a:off x="3753890" y="3172217"/>
        <a:ext cx="2673402" cy="1659911"/>
      </dsp:txXfrm>
    </dsp:sp>
    <dsp:sp modelId="{98932D2F-757D-42C7-AF57-311A42973130}">
      <dsp:nvSpPr>
        <dsp:cNvPr id="0" name=""/>
        <dsp:cNvSpPr/>
      </dsp:nvSpPr>
      <dsp:spPr>
        <a:xfrm>
          <a:off x="6787455" y="2827480"/>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CFD7A-D382-49D4-A4F8-DA355A97E6ED}">
      <dsp:nvSpPr>
        <dsp:cNvPr id="0" name=""/>
        <dsp:cNvSpPr/>
      </dsp:nvSpPr>
      <dsp:spPr>
        <a:xfrm>
          <a:off x="7095976" y="3120575"/>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kk-KZ" sz="2700" b="1" kern="1200" spc="10">
              <a:solidFill>
                <a:schemeClr val="tx1"/>
              </a:solidFill>
              <a:effectLst/>
              <a:latin typeface="Times New Roman" panose="02020603050405020304" pitchFamily="18" charset="0"/>
              <a:ea typeface="Times New Roman" panose="02020603050405020304" pitchFamily="18" charset="0"/>
            </a:rPr>
            <a:t>қылмыстық-құқықтық.</a:t>
          </a:r>
          <a:endParaRPr lang="ru-KZ" sz="2700" kern="1200" spc="10" dirty="0">
            <a:solidFill>
              <a:schemeClr val="tx1"/>
            </a:solidFill>
            <a:effectLst/>
            <a:latin typeface="Arial" panose="020B0604020202020204" pitchFamily="34" charset="0"/>
            <a:ea typeface="Times New Roman" panose="02020603050405020304" pitchFamily="18" charset="0"/>
          </a:endParaRPr>
        </a:p>
      </dsp:txBody>
      <dsp:txXfrm>
        <a:off x="7147618" y="3172217"/>
        <a:ext cx="2673402" cy="165991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FDB99-D833-4229-87C9-0B657C70D7A4}">
      <dsp:nvSpPr>
        <dsp:cNvPr id="0" name=""/>
        <dsp:cNvSpPr/>
      </dsp:nvSpPr>
      <dsp:spPr>
        <a:xfrm>
          <a:off x="4782071" y="2249384"/>
          <a:ext cx="3393727" cy="807552"/>
        </a:xfrm>
        <a:custGeom>
          <a:avLst/>
          <a:gdLst/>
          <a:ahLst/>
          <a:cxnLst/>
          <a:rect l="0" t="0" r="0" b="0"/>
          <a:pathLst>
            <a:path>
              <a:moveTo>
                <a:pt x="0" y="0"/>
              </a:moveTo>
              <a:lnTo>
                <a:pt x="0" y="550323"/>
              </a:lnTo>
              <a:lnTo>
                <a:pt x="3393727" y="550323"/>
              </a:lnTo>
              <a:lnTo>
                <a:pt x="3393727"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45DE03-C847-456C-A774-DFF3EA8FC84E}">
      <dsp:nvSpPr>
        <dsp:cNvPr id="0" name=""/>
        <dsp:cNvSpPr/>
      </dsp:nvSpPr>
      <dsp:spPr>
        <a:xfrm>
          <a:off x="4736351" y="2249384"/>
          <a:ext cx="91440" cy="807552"/>
        </a:xfrm>
        <a:custGeom>
          <a:avLst/>
          <a:gdLst/>
          <a:ahLst/>
          <a:cxnLst/>
          <a:rect l="0" t="0" r="0" b="0"/>
          <a:pathLst>
            <a:path>
              <a:moveTo>
                <a:pt x="45720" y="0"/>
              </a:moveTo>
              <a:lnTo>
                <a:pt x="45720"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A2AD82-9EAC-4B59-AD1E-0036B8D16F83}">
      <dsp:nvSpPr>
        <dsp:cNvPr id="0" name=""/>
        <dsp:cNvSpPr/>
      </dsp:nvSpPr>
      <dsp:spPr>
        <a:xfrm>
          <a:off x="1388343" y="2249384"/>
          <a:ext cx="3393727" cy="807552"/>
        </a:xfrm>
        <a:custGeom>
          <a:avLst/>
          <a:gdLst/>
          <a:ahLst/>
          <a:cxnLst/>
          <a:rect l="0" t="0" r="0" b="0"/>
          <a:pathLst>
            <a:path>
              <a:moveTo>
                <a:pt x="3393727" y="0"/>
              </a:moveTo>
              <a:lnTo>
                <a:pt x="3393727" y="550323"/>
              </a:lnTo>
              <a:lnTo>
                <a:pt x="0" y="550323"/>
              </a:lnTo>
              <a:lnTo>
                <a:pt x="0" y="807552"/>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50F611-7C51-47BA-AFA3-39A5CE08009E}">
      <dsp:nvSpPr>
        <dsp:cNvPr id="0" name=""/>
        <dsp:cNvSpPr/>
      </dsp:nvSpPr>
      <dsp:spPr>
        <a:xfrm>
          <a:off x="3393727" y="486188"/>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3757E0-E0CC-4A32-86ED-70512EA1F8DA}">
      <dsp:nvSpPr>
        <dsp:cNvPr id="0" name=""/>
        <dsp:cNvSpPr/>
      </dsp:nvSpPr>
      <dsp:spPr>
        <a:xfrm>
          <a:off x="3702248" y="779282"/>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kk-KZ" sz="1900" b="1" kern="1200" dirty="0">
              <a:solidFill>
                <a:schemeClr val="tx1"/>
              </a:solidFill>
              <a:effectLst/>
              <a:latin typeface="Times New Roman" panose="02020603050405020304" pitchFamily="18" charset="0"/>
              <a:ea typeface="Times New Roman" panose="02020603050405020304" pitchFamily="18" charset="0"/>
            </a:rPr>
            <a:t>Азаматтық-құқықтық жауапкершілік белгілері</a:t>
          </a:r>
          <a:endParaRPr lang="ru-KZ" sz="1900" b="1" kern="1200" dirty="0"/>
        </a:p>
      </dsp:txBody>
      <dsp:txXfrm>
        <a:off x="3753890" y="830924"/>
        <a:ext cx="2673402" cy="1659911"/>
      </dsp:txXfrm>
    </dsp:sp>
    <dsp:sp modelId="{BBCAB4F4-F970-4EA2-BE5F-02F38F48867A}">
      <dsp:nvSpPr>
        <dsp:cNvPr id="0" name=""/>
        <dsp:cNvSpPr/>
      </dsp:nvSpPr>
      <dsp:spPr>
        <a:xfrm>
          <a:off x="0" y="3056937"/>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9604DE-3715-40E9-B2C2-5E3EC62E35CD}">
      <dsp:nvSpPr>
        <dsp:cNvPr id="0" name=""/>
        <dsp:cNvSpPr/>
      </dsp:nvSpPr>
      <dsp:spPr>
        <a:xfrm>
          <a:off x="308520" y="3350031"/>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kk-KZ" sz="1900" kern="1200" dirty="0">
              <a:solidFill>
                <a:schemeClr val="tx1"/>
              </a:solidFill>
              <a:effectLst/>
              <a:latin typeface="Times New Roman" panose="02020603050405020304" pitchFamily="18" charset="0"/>
              <a:ea typeface="Times New Roman" panose="02020603050405020304" pitchFamily="18" charset="0"/>
            </a:rPr>
            <a:t>мемлекеттік мәжбүрлеу шараларының бірі</a:t>
          </a:r>
          <a:endParaRPr lang="ru-KZ" sz="1900" kern="1200" dirty="0"/>
        </a:p>
      </dsp:txBody>
      <dsp:txXfrm>
        <a:off x="360162" y="3401673"/>
        <a:ext cx="2673402" cy="1659911"/>
      </dsp:txXfrm>
    </dsp:sp>
    <dsp:sp modelId="{F1E2CEBF-362D-4040-B8F0-7C8F9FB3E838}">
      <dsp:nvSpPr>
        <dsp:cNvPr id="0" name=""/>
        <dsp:cNvSpPr/>
      </dsp:nvSpPr>
      <dsp:spPr>
        <a:xfrm>
          <a:off x="3393727" y="3056937"/>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7136E-A66E-49AB-8E2C-9B290F18E3B6}">
      <dsp:nvSpPr>
        <dsp:cNvPr id="0" name=""/>
        <dsp:cNvSpPr/>
      </dsp:nvSpPr>
      <dsp:spPr>
        <a:xfrm>
          <a:off x="3702248" y="3350031"/>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kk-KZ" sz="1900" kern="1200" dirty="0">
              <a:solidFill>
                <a:schemeClr val="tx1"/>
              </a:solidFill>
              <a:effectLst/>
              <a:latin typeface="Times New Roman" panose="02020603050405020304" pitchFamily="18" charset="0"/>
              <a:ea typeface="Times New Roman" panose="02020603050405020304" pitchFamily="18" charset="0"/>
            </a:rPr>
            <a:t>өтем немесе қалпына келтіру сипатында болады</a:t>
          </a:r>
          <a:endParaRPr lang="ru-KZ" sz="1900" kern="1200" dirty="0"/>
        </a:p>
      </dsp:txBody>
      <dsp:txXfrm>
        <a:off x="3753890" y="3401673"/>
        <a:ext cx="2673402" cy="1659911"/>
      </dsp:txXfrm>
    </dsp:sp>
    <dsp:sp modelId="{98932D2F-757D-42C7-AF57-311A42973130}">
      <dsp:nvSpPr>
        <dsp:cNvPr id="0" name=""/>
        <dsp:cNvSpPr/>
      </dsp:nvSpPr>
      <dsp:spPr>
        <a:xfrm>
          <a:off x="6787455" y="3056937"/>
          <a:ext cx="2776686" cy="1763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CFD7A-D382-49D4-A4F8-DA355A97E6ED}">
      <dsp:nvSpPr>
        <dsp:cNvPr id="0" name=""/>
        <dsp:cNvSpPr/>
      </dsp:nvSpPr>
      <dsp:spPr>
        <a:xfrm>
          <a:off x="7095976" y="3350031"/>
          <a:ext cx="2776686" cy="1763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kk-KZ" sz="1900" kern="1200" dirty="0">
              <a:solidFill>
                <a:schemeClr val="tx1"/>
              </a:solidFill>
              <a:effectLst/>
              <a:latin typeface="Times New Roman" panose="02020603050405020304" pitchFamily="18" charset="0"/>
              <a:ea typeface="Times New Roman" panose="02020603050405020304" pitchFamily="18" charset="0"/>
            </a:rPr>
            <a:t>азаматтык құқықтардың немесе міндеттердің бұзылуына жол берген адамға тиімсіз мүліктік зардаптар жүктеледі</a:t>
          </a:r>
          <a:endParaRPr lang="ru-KZ" sz="1900" kern="1200" spc="10" dirty="0">
            <a:solidFill>
              <a:schemeClr val="tx1"/>
            </a:solidFill>
            <a:effectLst/>
            <a:latin typeface="Arial" panose="020B0604020202020204" pitchFamily="34" charset="0"/>
            <a:ea typeface="Times New Roman" panose="02020603050405020304" pitchFamily="18" charset="0"/>
          </a:endParaRPr>
        </a:p>
      </dsp:txBody>
      <dsp:txXfrm>
        <a:off x="7147618" y="3401673"/>
        <a:ext cx="2673402" cy="16599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796C2-93A3-451A-80D4-B06682EAFA84}">
      <dsp:nvSpPr>
        <dsp:cNvPr id="0" name=""/>
        <dsp:cNvSpPr/>
      </dsp:nvSpPr>
      <dsp:spPr>
        <a:xfrm>
          <a:off x="0" y="498"/>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688702-57C4-4BD2-A74F-8B909AA3DAAD}">
      <dsp:nvSpPr>
        <dsp:cNvPr id="0" name=""/>
        <dsp:cNvSpPr/>
      </dsp:nvSpPr>
      <dsp:spPr>
        <a:xfrm>
          <a:off x="0" y="498"/>
          <a:ext cx="9872663" cy="816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kern="1200">
              <a:solidFill>
                <a:schemeClr val="tx1"/>
              </a:solidFill>
              <a:effectLst/>
              <a:latin typeface="Times New Roman" panose="02020603050405020304" pitchFamily="18" charset="0"/>
              <a:ea typeface="Times New Roman" panose="02020603050405020304" pitchFamily="18" charset="0"/>
            </a:rPr>
            <a:t>залалдардың орнын толтыру; </a:t>
          </a:r>
          <a:endParaRPr lang="kk-KZ" sz="2400" kern="1200" dirty="0">
            <a:solidFill>
              <a:schemeClr val="tx1"/>
            </a:solidFill>
            <a:effectLst/>
            <a:latin typeface="Times New Roman" panose="02020603050405020304" pitchFamily="18" charset="0"/>
            <a:ea typeface="Times New Roman" panose="02020603050405020304" pitchFamily="18" charset="0"/>
          </a:endParaRPr>
        </a:p>
      </dsp:txBody>
      <dsp:txXfrm>
        <a:off x="0" y="498"/>
        <a:ext cx="9872663" cy="816253"/>
      </dsp:txXfrm>
    </dsp:sp>
    <dsp:sp modelId="{40B64700-6B1F-4202-B0EE-8059F408F71C}">
      <dsp:nvSpPr>
        <dsp:cNvPr id="0" name=""/>
        <dsp:cNvSpPr/>
      </dsp:nvSpPr>
      <dsp:spPr>
        <a:xfrm>
          <a:off x="0" y="816751"/>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EEE533-0198-4C07-9C90-B67C80A9A4C3}">
      <dsp:nvSpPr>
        <dsp:cNvPr id="0" name=""/>
        <dsp:cNvSpPr/>
      </dsp:nvSpPr>
      <dsp:spPr>
        <a:xfrm>
          <a:off x="0" y="816751"/>
          <a:ext cx="9872663" cy="816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kern="1200">
              <a:solidFill>
                <a:schemeClr val="tx1"/>
              </a:solidFill>
              <a:effectLst/>
              <a:latin typeface="Times New Roman" panose="02020603050405020304" pitchFamily="18" charset="0"/>
              <a:ea typeface="Times New Roman" panose="02020603050405020304" pitchFamily="18" charset="0"/>
            </a:rPr>
            <a:t>айыпақы өндіріп алу; </a:t>
          </a:r>
          <a:endParaRPr lang="kk-KZ" sz="2400" kern="1200" dirty="0">
            <a:solidFill>
              <a:schemeClr val="tx1"/>
            </a:solidFill>
            <a:effectLst/>
            <a:latin typeface="Times New Roman" panose="02020603050405020304" pitchFamily="18" charset="0"/>
            <a:ea typeface="Times New Roman" panose="02020603050405020304" pitchFamily="18" charset="0"/>
          </a:endParaRPr>
        </a:p>
      </dsp:txBody>
      <dsp:txXfrm>
        <a:off x="0" y="816751"/>
        <a:ext cx="9872663" cy="816253"/>
      </dsp:txXfrm>
    </dsp:sp>
    <dsp:sp modelId="{91A6D6BD-89A7-4125-8D30-D5E6ED21768D}">
      <dsp:nvSpPr>
        <dsp:cNvPr id="0" name=""/>
        <dsp:cNvSpPr/>
      </dsp:nvSpPr>
      <dsp:spPr>
        <a:xfrm>
          <a:off x="0" y="1633005"/>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26DED-6FDA-4D69-9F0C-333C312892E3}">
      <dsp:nvSpPr>
        <dsp:cNvPr id="0" name=""/>
        <dsp:cNvSpPr/>
      </dsp:nvSpPr>
      <dsp:spPr>
        <a:xfrm>
          <a:off x="0" y="1633005"/>
          <a:ext cx="9872663" cy="816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kern="1200">
              <a:solidFill>
                <a:schemeClr val="tx1"/>
              </a:solidFill>
              <a:effectLst/>
              <a:latin typeface="Times New Roman" panose="02020603050405020304" pitchFamily="18" charset="0"/>
              <a:ea typeface="Times New Roman" panose="02020603050405020304" pitchFamily="18" charset="0"/>
            </a:rPr>
            <a:t>кепілақыны жоғалту немесе қайтарылған кепілақы сомасының үстіне қосымша кепілақы төлеу; </a:t>
          </a:r>
          <a:endParaRPr lang="kk-KZ" sz="2400" kern="1200" dirty="0">
            <a:solidFill>
              <a:schemeClr val="tx1"/>
            </a:solidFill>
            <a:effectLst/>
            <a:latin typeface="Times New Roman" panose="02020603050405020304" pitchFamily="18" charset="0"/>
            <a:ea typeface="Times New Roman" panose="02020603050405020304" pitchFamily="18" charset="0"/>
          </a:endParaRPr>
        </a:p>
      </dsp:txBody>
      <dsp:txXfrm>
        <a:off x="0" y="1633005"/>
        <a:ext cx="9872663" cy="816253"/>
      </dsp:txXfrm>
    </dsp:sp>
    <dsp:sp modelId="{7F7EA5E5-186D-4C96-8937-A50DCD043F57}">
      <dsp:nvSpPr>
        <dsp:cNvPr id="0" name=""/>
        <dsp:cNvSpPr/>
      </dsp:nvSpPr>
      <dsp:spPr>
        <a:xfrm>
          <a:off x="0" y="2449259"/>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2CA95F-6D1F-460B-894B-D7F58A756C06}">
      <dsp:nvSpPr>
        <dsp:cNvPr id="0" name=""/>
        <dsp:cNvSpPr/>
      </dsp:nvSpPr>
      <dsp:spPr>
        <a:xfrm>
          <a:off x="0" y="2449259"/>
          <a:ext cx="9872663" cy="816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kern="1200">
              <a:solidFill>
                <a:schemeClr val="tx1"/>
              </a:solidFill>
              <a:effectLst/>
              <a:latin typeface="Times New Roman" panose="02020603050405020304" pitchFamily="18" charset="0"/>
              <a:ea typeface="Times New Roman" panose="02020603050405020304" pitchFamily="18" charset="0"/>
            </a:rPr>
            <a:t>қылмыстық мақсатқа жетуге бағытталған мәміле бойынша алынған пайданың барлығын мемлекет кірісіне тәркілеу; </a:t>
          </a:r>
          <a:endParaRPr lang="kk-KZ" sz="2400" kern="1200" dirty="0">
            <a:solidFill>
              <a:schemeClr val="tx1"/>
            </a:solidFill>
            <a:effectLst/>
            <a:latin typeface="Times New Roman" panose="02020603050405020304" pitchFamily="18" charset="0"/>
            <a:ea typeface="Times New Roman" panose="02020603050405020304" pitchFamily="18" charset="0"/>
          </a:endParaRPr>
        </a:p>
      </dsp:txBody>
      <dsp:txXfrm>
        <a:off x="0" y="2449259"/>
        <a:ext cx="9872663" cy="816253"/>
      </dsp:txXfrm>
    </dsp:sp>
    <dsp:sp modelId="{99D9FA5F-4082-4E35-AE9B-6972B78882E6}">
      <dsp:nvSpPr>
        <dsp:cNvPr id="0" name=""/>
        <dsp:cNvSpPr/>
      </dsp:nvSpPr>
      <dsp:spPr>
        <a:xfrm>
          <a:off x="0" y="3265513"/>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3F426C-C589-4124-ACCB-C4747160D2D2}">
      <dsp:nvSpPr>
        <dsp:cNvPr id="0" name=""/>
        <dsp:cNvSpPr/>
      </dsp:nvSpPr>
      <dsp:spPr>
        <a:xfrm>
          <a:off x="0" y="3265513"/>
          <a:ext cx="9872663" cy="816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kk-KZ" sz="2400" kern="1200">
              <a:solidFill>
                <a:schemeClr val="tx1"/>
              </a:solidFill>
              <a:effectLst/>
              <a:latin typeface="Times New Roman" panose="02020603050405020304" pitchFamily="18" charset="0"/>
              <a:ea typeface="Times New Roman" panose="02020603050405020304" pitchFamily="18" charset="0"/>
            </a:rPr>
            <a:t>кепілдікке салынған мүлікке, сонымен бірге ұстап қалу құқына сәйкес ұсталып тұрған мүлікке меншік құқын жоғалту </a:t>
          </a:r>
          <a:endParaRPr lang="kk-KZ" sz="2400" kern="1200" dirty="0">
            <a:solidFill>
              <a:schemeClr val="tx1"/>
            </a:solidFill>
            <a:effectLst/>
            <a:latin typeface="Times New Roman" panose="02020603050405020304" pitchFamily="18" charset="0"/>
            <a:ea typeface="Times New Roman" panose="02020603050405020304" pitchFamily="18" charset="0"/>
          </a:endParaRPr>
        </a:p>
      </dsp:txBody>
      <dsp:txXfrm>
        <a:off x="0" y="3265513"/>
        <a:ext cx="9872663" cy="81625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7D3F8-0C8B-40E7-B104-BDD4280F6399}">
      <dsp:nvSpPr>
        <dsp:cNvPr id="0" name=""/>
        <dsp:cNvSpPr/>
      </dsp:nvSpPr>
      <dsp:spPr>
        <a:xfrm>
          <a:off x="0" y="0"/>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1BD9C0-498A-4E72-BCFC-CF8BFA1B494E}">
      <dsp:nvSpPr>
        <dsp:cNvPr id="0" name=""/>
        <dsp:cNvSpPr/>
      </dsp:nvSpPr>
      <dsp:spPr>
        <a:xfrm>
          <a:off x="0" y="0"/>
          <a:ext cx="9872663" cy="1009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kk-KZ" sz="2100" kern="1200">
              <a:solidFill>
                <a:schemeClr val="tx1"/>
              </a:solidFill>
              <a:effectLst/>
              <a:latin typeface="Times New Roman" panose="02020603050405020304" pitchFamily="18" charset="0"/>
              <a:ea typeface="Times New Roman" panose="02020603050405020304" pitchFamily="18" charset="0"/>
            </a:rPr>
            <a:t>- тауардың жеткіліксіздігі себепті келтірілген зиянды сатушы немесе өндіруші зиян шеккен сатып алушының тандауы бойынша өтейді; </a:t>
          </a:r>
          <a:endParaRPr lang="ru-KZ" sz="2100" kern="1200" dirty="0">
            <a:solidFill>
              <a:schemeClr val="tx1"/>
            </a:solidFill>
            <a:effectLst/>
            <a:latin typeface="Times New Roman" panose="02020603050405020304" pitchFamily="18" charset="0"/>
            <a:ea typeface="Times New Roman" panose="02020603050405020304" pitchFamily="18" charset="0"/>
          </a:endParaRPr>
        </a:p>
      </dsp:txBody>
      <dsp:txXfrm>
        <a:off x="0" y="0"/>
        <a:ext cx="9872663" cy="1009650"/>
      </dsp:txXfrm>
    </dsp:sp>
    <dsp:sp modelId="{C5DC2C76-6706-4098-A29D-0362BC7BFA82}">
      <dsp:nvSpPr>
        <dsp:cNvPr id="0" name=""/>
        <dsp:cNvSpPr/>
      </dsp:nvSpPr>
      <dsp:spPr>
        <a:xfrm>
          <a:off x="0" y="1009650"/>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780007-E12B-4D0F-A223-630E523D7446}">
      <dsp:nvSpPr>
        <dsp:cNvPr id="0" name=""/>
        <dsp:cNvSpPr/>
      </dsp:nvSpPr>
      <dsp:spPr>
        <a:xfrm>
          <a:off x="0" y="1009650"/>
          <a:ext cx="9872663" cy="1009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kk-KZ" sz="2100" kern="1200">
              <a:solidFill>
                <a:schemeClr val="tx1"/>
              </a:solidFill>
              <a:effectLst/>
              <a:latin typeface="Times New Roman" panose="02020603050405020304" pitchFamily="18" charset="0"/>
              <a:ea typeface="Times New Roman" panose="02020603050405020304" pitchFamily="18" charset="0"/>
            </a:rPr>
            <a:t>- жұмыстардың немесе қызметтердіц жетіспеушілігі себепті келтірілген зиянды оларды орындаушы өтейді; </a:t>
          </a:r>
          <a:endParaRPr lang="ru-KZ" sz="2100" kern="1200" dirty="0">
            <a:solidFill>
              <a:schemeClr val="tx1"/>
            </a:solidFill>
            <a:effectLst/>
            <a:latin typeface="Times New Roman" panose="02020603050405020304" pitchFamily="18" charset="0"/>
            <a:ea typeface="Times New Roman" panose="02020603050405020304" pitchFamily="18" charset="0"/>
          </a:endParaRPr>
        </a:p>
      </dsp:txBody>
      <dsp:txXfrm>
        <a:off x="0" y="1009650"/>
        <a:ext cx="9872663" cy="1009650"/>
      </dsp:txXfrm>
    </dsp:sp>
    <dsp:sp modelId="{66F5BE22-0B1A-49F2-BB12-71A49C54C36B}">
      <dsp:nvSpPr>
        <dsp:cNvPr id="0" name=""/>
        <dsp:cNvSpPr/>
      </dsp:nvSpPr>
      <dsp:spPr>
        <a:xfrm>
          <a:off x="0" y="2019300"/>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B46E66-172B-4AE5-8894-DC261C15F0E7}">
      <dsp:nvSpPr>
        <dsp:cNvPr id="0" name=""/>
        <dsp:cNvSpPr/>
      </dsp:nvSpPr>
      <dsp:spPr>
        <a:xfrm>
          <a:off x="0" y="2019300"/>
          <a:ext cx="9872663" cy="1009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kk-KZ" sz="2100" kern="1200">
              <a:solidFill>
                <a:schemeClr val="tx1"/>
              </a:solidFill>
              <a:effectLst/>
              <a:latin typeface="Times New Roman" panose="02020603050405020304" pitchFamily="18" charset="0"/>
              <a:ea typeface="Times New Roman" panose="02020603050405020304" pitchFamily="18" charset="0"/>
            </a:rPr>
            <a:t>- тауардың қасиеттері және оны пайдалану ережелері туралы толық және анык мәлімет берілмеуі себепті келтірілген зиянды сатушы немесе тауарды өндіруші өтейді; </a:t>
          </a:r>
          <a:endParaRPr lang="ru-KZ" sz="2100" kern="1200" dirty="0">
            <a:solidFill>
              <a:schemeClr val="tx1"/>
            </a:solidFill>
            <a:effectLst/>
            <a:latin typeface="Times New Roman" panose="02020603050405020304" pitchFamily="18" charset="0"/>
            <a:ea typeface="Times New Roman" panose="02020603050405020304" pitchFamily="18" charset="0"/>
          </a:endParaRPr>
        </a:p>
      </dsp:txBody>
      <dsp:txXfrm>
        <a:off x="0" y="2019300"/>
        <a:ext cx="9872663" cy="1009650"/>
      </dsp:txXfrm>
    </dsp:sp>
    <dsp:sp modelId="{D861BD66-A48A-48E0-B7A0-D3E46005E99D}">
      <dsp:nvSpPr>
        <dsp:cNvPr id="0" name=""/>
        <dsp:cNvSpPr/>
      </dsp:nvSpPr>
      <dsp:spPr>
        <a:xfrm>
          <a:off x="0" y="3028949"/>
          <a:ext cx="987266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96B70-F19E-4559-A839-60BD9BAF0789}">
      <dsp:nvSpPr>
        <dsp:cNvPr id="0" name=""/>
        <dsp:cNvSpPr/>
      </dsp:nvSpPr>
      <dsp:spPr>
        <a:xfrm>
          <a:off x="0" y="3028950"/>
          <a:ext cx="9872663" cy="1009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kk-KZ" sz="2100" kern="1200" dirty="0">
              <a:solidFill>
                <a:schemeClr val="tx1"/>
              </a:solidFill>
              <a:effectLst/>
              <a:latin typeface="Times New Roman" panose="02020603050405020304" pitchFamily="18" charset="0"/>
              <a:ea typeface="Times New Roman" panose="02020603050405020304" pitchFamily="18" charset="0"/>
            </a:rPr>
            <a:t>- жұмыс немесе кызмет туралы дұрыс емес және жеткіліксіз мәлімет берілуі себепті келтірілген зиянды орындаушы өтейді.</a:t>
          </a:r>
          <a:endParaRPr lang="ru-KZ" sz="2100" kern="1200" dirty="0">
            <a:solidFill>
              <a:schemeClr val="tx1"/>
            </a:solidFill>
            <a:effectLst/>
            <a:latin typeface="Times New Roman" panose="02020603050405020304" pitchFamily="18" charset="0"/>
            <a:ea typeface="Times New Roman" panose="02020603050405020304" pitchFamily="18" charset="0"/>
          </a:endParaRPr>
        </a:p>
      </dsp:txBody>
      <dsp:txXfrm>
        <a:off x="0" y="3028950"/>
        <a:ext cx="9872663" cy="10096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B941D-0C5C-4844-B449-CF442D9D063A}">
      <dsp:nvSpPr>
        <dsp:cNvPr id="0" name=""/>
        <dsp:cNvSpPr/>
      </dsp:nvSpPr>
      <dsp:spPr>
        <a:xfrm>
          <a:off x="796356" y="0"/>
          <a:ext cx="8074735" cy="40373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kk-KZ" sz="2900" kern="1200" dirty="0">
              <a:solidFill>
                <a:schemeClr val="tx1"/>
              </a:solidFill>
              <a:latin typeface="Times New Roman" panose="02020603050405020304" pitchFamily="18" charset="0"/>
              <a:cs typeface="Times New Roman" panose="02020603050405020304" pitchFamily="18" charset="0"/>
            </a:rPr>
            <a:t>Қазіргі кезде кәсіпкерлік саласында қолданыстағы заңдарда ең көп жарияланып жүрген заңдық жауапкершілік қатарына </a:t>
          </a:r>
          <a:r>
            <a:rPr lang="kk-KZ" sz="2900" b="1" kern="1200" dirty="0">
              <a:solidFill>
                <a:schemeClr val="tx1"/>
              </a:solidFill>
              <a:latin typeface="Times New Roman" panose="02020603050405020304" pitchFamily="18" charset="0"/>
              <a:cs typeface="Times New Roman" panose="02020603050405020304" pitchFamily="18" charset="0"/>
            </a:rPr>
            <a:t>әкімшілік-құқықтық</a:t>
          </a:r>
          <a:r>
            <a:rPr lang="kk-KZ" sz="2900" kern="1200" dirty="0">
              <a:solidFill>
                <a:schemeClr val="tx1"/>
              </a:solidFill>
              <a:latin typeface="Times New Roman" panose="02020603050405020304" pitchFamily="18" charset="0"/>
              <a:cs typeface="Times New Roman" panose="02020603050405020304" pitchFamily="18" charset="0"/>
            </a:rPr>
            <a:t> жауапкершілік жатады. Әкімшілік-құқықтық жауапкершілік әкімшілік құқық бұзылған, яғни заңға қарсы, мемлекеттік, қоғамдық құрылысқа, меншікке, азаматтардың өмірлері мен денсаулығына қауіп төндіретін кінәлі (қасақана немесе абайсыз) іс (әрекет немесе әрекетсіздік) жасаған жағдайда қолданылады.</a:t>
          </a:r>
          <a:endParaRPr lang="ru-KZ" sz="2900" kern="1200" dirty="0">
            <a:solidFill>
              <a:schemeClr val="tx1"/>
            </a:solidFill>
            <a:latin typeface="Times New Roman" panose="02020603050405020304" pitchFamily="18" charset="0"/>
            <a:cs typeface="Times New Roman" panose="02020603050405020304" pitchFamily="18" charset="0"/>
          </a:endParaRPr>
        </a:p>
      </dsp:txBody>
      <dsp:txXfrm>
        <a:off x="796356" y="0"/>
        <a:ext cx="8074735" cy="403736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68F3A-4D1A-49B8-B17F-C33A64C7A40B}">
      <dsp:nvSpPr>
        <dsp:cNvPr id="0" name=""/>
        <dsp:cNvSpPr/>
      </dsp:nvSpPr>
      <dsp:spPr>
        <a:xfrm>
          <a:off x="0" y="632"/>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979935-4E06-4EF8-88D6-E905001F5954}">
      <dsp:nvSpPr>
        <dsp:cNvPr id="0" name=""/>
        <dsp:cNvSpPr/>
      </dsp:nvSpPr>
      <dsp:spPr>
        <a:xfrm>
          <a:off x="0" y="10911"/>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b="1" i="1" u="sng" kern="1200" dirty="0">
              <a:latin typeface="Times New Roman" panose="02020603050405020304" pitchFamily="18" charset="0"/>
              <a:cs typeface="Times New Roman" panose="02020603050405020304" pitchFamily="18" charset="0"/>
            </a:rPr>
            <a:t>Экономикалық қызмет саласындағы қылмыстарды екі топқа бөлуге болады: </a:t>
          </a:r>
          <a:endParaRPr lang="ru-KZ" sz="2000" i="1" u="sng" kern="1200" dirty="0">
            <a:latin typeface="Times New Roman" panose="02020603050405020304" pitchFamily="18" charset="0"/>
            <a:cs typeface="Times New Roman" panose="02020603050405020304" pitchFamily="18" charset="0"/>
          </a:endParaRPr>
        </a:p>
      </dsp:txBody>
      <dsp:txXfrm>
        <a:off x="0" y="10911"/>
        <a:ext cx="10610636" cy="740047"/>
      </dsp:txXfrm>
    </dsp:sp>
    <dsp:sp modelId="{2186D73D-5CBC-43E2-8732-6AC629134720}">
      <dsp:nvSpPr>
        <dsp:cNvPr id="0" name=""/>
        <dsp:cNvSpPr/>
      </dsp:nvSpPr>
      <dsp:spPr>
        <a:xfrm>
          <a:off x="0" y="740680"/>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EE2E21-98A2-4094-9A60-2F0826AD9477}">
      <dsp:nvSpPr>
        <dsp:cNvPr id="0" name=""/>
        <dsp:cNvSpPr/>
      </dsp:nvSpPr>
      <dsp:spPr>
        <a:xfrm>
          <a:off x="0" y="740680"/>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1) мемлекеттік органдардың лауазымды тұлғалары жасайтын жеке кәсіпкерлік субъектілерінің құқықтарын бұзатын кылмыстар;</a:t>
          </a:r>
          <a:endParaRPr lang="ru-KZ" sz="2000" kern="1200" dirty="0">
            <a:latin typeface="Times New Roman" panose="02020603050405020304" pitchFamily="18" charset="0"/>
            <a:cs typeface="Times New Roman" panose="02020603050405020304" pitchFamily="18" charset="0"/>
          </a:endParaRPr>
        </a:p>
      </dsp:txBody>
      <dsp:txXfrm>
        <a:off x="0" y="740680"/>
        <a:ext cx="10610636" cy="740047"/>
      </dsp:txXfrm>
    </dsp:sp>
    <dsp:sp modelId="{09C9A850-ECD3-4D73-BDA5-DDA6B589B5A3}">
      <dsp:nvSpPr>
        <dsp:cNvPr id="0" name=""/>
        <dsp:cNvSpPr/>
      </dsp:nvSpPr>
      <dsp:spPr>
        <a:xfrm>
          <a:off x="0" y="1480728"/>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E1CF6-836C-410E-8B34-3980B79D388F}">
      <dsp:nvSpPr>
        <dsp:cNvPr id="0" name=""/>
        <dsp:cNvSpPr/>
      </dsp:nvSpPr>
      <dsp:spPr>
        <a:xfrm>
          <a:off x="0" y="1480728"/>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2) жеке кәсіпкерлік субъектілері жасайтын кылмыстар.</a:t>
          </a:r>
          <a:endParaRPr lang="ru-KZ" sz="2000" kern="1200" dirty="0">
            <a:latin typeface="Times New Roman" panose="02020603050405020304" pitchFamily="18" charset="0"/>
            <a:cs typeface="Times New Roman" panose="02020603050405020304" pitchFamily="18" charset="0"/>
          </a:endParaRPr>
        </a:p>
      </dsp:txBody>
      <dsp:txXfrm>
        <a:off x="0" y="1480728"/>
        <a:ext cx="10610636" cy="740047"/>
      </dsp:txXfrm>
    </dsp:sp>
    <dsp:sp modelId="{D31C82A8-E3ED-4CE3-9C57-CC0AB082504B}">
      <dsp:nvSpPr>
        <dsp:cNvPr id="0" name=""/>
        <dsp:cNvSpPr/>
      </dsp:nvSpPr>
      <dsp:spPr>
        <a:xfrm>
          <a:off x="0" y="2220776"/>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D1EB68-1BEB-47A7-A130-5AD11F1470D9}">
      <dsp:nvSpPr>
        <dsp:cNvPr id="0" name=""/>
        <dsp:cNvSpPr/>
      </dsp:nvSpPr>
      <dsp:spPr>
        <a:xfrm>
          <a:off x="0" y="2220776"/>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kk-KZ" sz="1800" b="1" i="1" u="sng" kern="1200" dirty="0">
              <a:latin typeface="Times New Roman" panose="02020603050405020304" pitchFamily="18" charset="0"/>
              <a:cs typeface="Times New Roman" panose="02020603050405020304" pitchFamily="18" charset="0"/>
            </a:rPr>
            <a:t>Қылмыстардың бірінші тобына, мемлекеттік органдардың лауазымды тұлғалары жасайтын жеке кәсіпкерлік субъектілерінің құқықтарын бұзатын кылмыстарға мыналар жатады:</a:t>
          </a:r>
          <a:endParaRPr lang="ru-KZ" sz="1800" i="1" u="sng" kern="1200" dirty="0">
            <a:latin typeface="Times New Roman" panose="02020603050405020304" pitchFamily="18" charset="0"/>
            <a:cs typeface="Times New Roman" panose="02020603050405020304" pitchFamily="18" charset="0"/>
          </a:endParaRPr>
        </a:p>
      </dsp:txBody>
      <dsp:txXfrm>
        <a:off x="0" y="2220776"/>
        <a:ext cx="10610636" cy="740047"/>
      </dsp:txXfrm>
    </dsp:sp>
    <dsp:sp modelId="{1A423082-E941-4D69-B356-B254F68626B2}">
      <dsp:nvSpPr>
        <dsp:cNvPr id="0" name=""/>
        <dsp:cNvSpPr/>
      </dsp:nvSpPr>
      <dsp:spPr>
        <a:xfrm>
          <a:off x="0" y="2960823"/>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9333D9-BB3D-4461-A576-5E99F7F98809}">
      <dsp:nvSpPr>
        <dsp:cNvPr id="0" name=""/>
        <dsp:cNvSpPr/>
      </dsp:nvSpPr>
      <dsp:spPr>
        <a:xfrm>
          <a:off x="0" y="2960823"/>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1) ҚР ҚК 189-ба-бы - «Заңды кәсіпкерлік қызметке кедергі жасау»;</a:t>
          </a:r>
          <a:endParaRPr lang="ru-KZ" sz="2000" kern="1200" dirty="0">
            <a:latin typeface="Times New Roman" panose="02020603050405020304" pitchFamily="18" charset="0"/>
            <a:cs typeface="Times New Roman" panose="02020603050405020304" pitchFamily="18" charset="0"/>
          </a:endParaRPr>
        </a:p>
      </dsp:txBody>
      <dsp:txXfrm>
        <a:off x="0" y="2960823"/>
        <a:ext cx="10610636" cy="740047"/>
      </dsp:txXfrm>
    </dsp:sp>
    <dsp:sp modelId="{3A549264-8A0E-4390-99B7-B10EBA90991A}">
      <dsp:nvSpPr>
        <dsp:cNvPr id="0" name=""/>
        <dsp:cNvSpPr/>
      </dsp:nvSpPr>
      <dsp:spPr>
        <a:xfrm>
          <a:off x="0" y="3700871"/>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564390-9BBE-4CC6-BEC0-F5EC5A9F927E}">
      <dsp:nvSpPr>
        <dsp:cNvPr id="0" name=""/>
        <dsp:cNvSpPr/>
      </dsp:nvSpPr>
      <dsp:spPr>
        <a:xfrm>
          <a:off x="0" y="3700871"/>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2) 200-баптың 2-бөлімі - «Коммерциялық немесе банктік құпияны құрайтын мәліметтерді заңсыз алу және жария ету»;</a:t>
          </a:r>
          <a:endParaRPr lang="ru-KZ" sz="2000" kern="1200">
            <a:latin typeface="Times New Roman" panose="02020603050405020304" pitchFamily="18" charset="0"/>
            <a:cs typeface="Times New Roman" panose="02020603050405020304" pitchFamily="18" charset="0"/>
          </a:endParaRPr>
        </a:p>
      </dsp:txBody>
      <dsp:txXfrm>
        <a:off x="0" y="3700871"/>
        <a:ext cx="10610636" cy="740047"/>
      </dsp:txXfrm>
    </dsp:sp>
    <dsp:sp modelId="{1C3B3238-7D83-4D6B-8C70-841984ECEFBB}">
      <dsp:nvSpPr>
        <dsp:cNvPr id="0" name=""/>
        <dsp:cNvSpPr/>
      </dsp:nvSpPr>
      <dsp:spPr>
        <a:xfrm>
          <a:off x="0" y="4440919"/>
          <a:ext cx="1061063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D2BEDB-9090-4B88-BC15-BEBC06609419}">
      <dsp:nvSpPr>
        <dsp:cNvPr id="0" name=""/>
        <dsp:cNvSpPr/>
      </dsp:nvSpPr>
      <dsp:spPr>
        <a:xfrm>
          <a:off x="0" y="4440919"/>
          <a:ext cx="10610636" cy="74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3)«Табиғатты пайдалану жөніндегі заңсыз мәліметтерді тіркеу».</a:t>
          </a:r>
          <a:endParaRPr lang="ru-KZ" sz="2000" kern="1200">
            <a:latin typeface="Times New Roman" panose="02020603050405020304" pitchFamily="18" charset="0"/>
            <a:cs typeface="Times New Roman" panose="02020603050405020304" pitchFamily="18" charset="0"/>
          </a:endParaRPr>
        </a:p>
      </dsp:txBody>
      <dsp:txXfrm>
        <a:off x="0" y="4440919"/>
        <a:ext cx="10610636" cy="74004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7820C-C931-4ED1-A200-0CFAA63BEE61}">
      <dsp:nvSpPr>
        <dsp:cNvPr id="0" name=""/>
        <dsp:cNvSpPr/>
      </dsp:nvSpPr>
      <dsp:spPr>
        <a:xfrm>
          <a:off x="0" y="2241"/>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C7AB2F-B2D3-4B51-BFE7-0C747721B464}">
      <dsp:nvSpPr>
        <dsp:cNvPr id="0" name=""/>
        <dsp:cNvSpPr/>
      </dsp:nvSpPr>
      <dsp:spPr>
        <a:xfrm>
          <a:off x="0" y="2241"/>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b="1" kern="1200" dirty="0">
              <a:latin typeface="Times New Roman" panose="02020603050405020304" pitchFamily="18" charset="0"/>
              <a:cs typeface="Times New Roman" panose="02020603050405020304" pitchFamily="18" charset="0"/>
            </a:rPr>
            <a:t>Қылмыстардың екінші тобын құрайтындар, яғни жеке кәсіпкерлік субъектілері жасайтын кылмыстар:</a:t>
          </a:r>
          <a:endParaRPr lang="ru-KZ" sz="1400" b="1" kern="1200" dirty="0">
            <a:latin typeface="Times New Roman" panose="02020603050405020304" pitchFamily="18" charset="0"/>
            <a:cs typeface="Times New Roman" panose="02020603050405020304" pitchFamily="18" charset="0"/>
          </a:endParaRPr>
        </a:p>
      </dsp:txBody>
      <dsp:txXfrm>
        <a:off x="0" y="2241"/>
        <a:ext cx="10631185" cy="332135"/>
      </dsp:txXfrm>
    </dsp:sp>
    <dsp:sp modelId="{18E9E7F9-FC9A-48A7-AECF-CCE25AF2C44B}">
      <dsp:nvSpPr>
        <dsp:cNvPr id="0" name=""/>
        <dsp:cNvSpPr/>
      </dsp:nvSpPr>
      <dsp:spPr>
        <a:xfrm>
          <a:off x="0" y="334377"/>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40CCD9-43A6-411A-A97B-1BCBEB74E0D1}">
      <dsp:nvSpPr>
        <dsp:cNvPr id="0" name=""/>
        <dsp:cNvSpPr/>
      </dsp:nvSpPr>
      <dsp:spPr>
        <a:xfrm>
          <a:off x="0" y="334377"/>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kern="1200">
              <a:latin typeface="Times New Roman" panose="02020603050405020304" pitchFamily="18" charset="0"/>
              <a:cs typeface="Times New Roman" panose="02020603050405020304" pitchFamily="18" charset="0"/>
            </a:rPr>
            <a:t>1) 190-бап - «Заңсыз кәсіпкерлік»;</a:t>
          </a:r>
          <a:endParaRPr lang="ru-KZ" sz="1400" kern="1200">
            <a:latin typeface="Times New Roman" panose="02020603050405020304" pitchFamily="18" charset="0"/>
            <a:cs typeface="Times New Roman" panose="02020603050405020304" pitchFamily="18" charset="0"/>
          </a:endParaRPr>
        </a:p>
      </dsp:txBody>
      <dsp:txXfrm>
        <a:off x="0" y="334377"/>
        <a:ext cx="10631185" cy="332135"/>
      </dsp:txXfrm>
    </dsp:sp>
    <dsp:sp modelId="{38E8C46A-5957-471D-A227-90DED99F9F17}">
      <dsp:nvSpPr>
        <dsp:cNvPr id="0" name=""/>
        <dsp:cNvSpPr/>
      </dsp:nvSpPr>
      <dsp:spPr>
        <a:xfrm>
          <a:off x="0" y="666512"/>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A96847-B7EF-4701-B19C-9CD6ECAD5947}">
      <dsp:nvSpPr>
        <dsp:cNvPr id="0" name=""/>
        <dsp:cNvSpPr/>
      </dsp:nvSpPr>
      <dsp:spPr>
        <a:xfrm>
          <a:off x="0" y="666512"/>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kern="1200">
              <a:latin typeface="Times New Roman" panose="02020603050405020304" pitchFamily="18" charset="0"/>
              <a:cs typeface="Times New Roman" panose="02020603050405020304" pitchFamily="18" charset="0"/>
            </a:rPr>
            <a:t>2) 191-бап - «Заңсыз банктік қызмет»;</a:t>
          </a:r>
          <a:endParaRPr lang="ru-KZ" sz="1400" kern="1200">
            <a:latin typeface="Times New Roman" panose="02020603050405020304" pitchFamily="18" charset="0"/>
            <a:cs typeface="Times New Roman" panose="02020603050405020304" pitchFamily="18" charset="0"/>
          </a:endParaRPr>
        </a:p>
      </dsp:txBody>
      <dsp:txXfrm>
        <a:off x="0" y="666512"/>
        <a:ext cx="10631185" cy="332135"/>
      </dsp:txXfrm>
    </dsp:sp>
    <dsp:sp modelId="{A1B35473-66A2-4969-A2C7-5B16AF177F9E}">
      <dsp:nvSpPr>
        <dsp:cNvPr id="0" name=""/>
        <dsp:cNvSpPr/>
      </dsp:nvSpPr>
      <dsp:spPr>
        <a:xfrm>
          <a:off x="0" y="998648"/>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464FCC-C70A-44B6-9238-9CDE7D30E465}">
      <dsp:nvSpPr>
        <dsp:cNvPr id="0" name=""/>
        <dsp:cNvSpPr/>
      </dsp:nvSpPr>
      <dsp:spPr>
        <a:xfrm>
          <a:off x="0" y="998648"/>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kern="1200">
              <a:latin typeface="Times New Roman" panose="02020603050405020304" pitchFamily="18" charset="0"/>
              <a:cs typeface="Times New Roman" panose="02020603050405020304" pitchFamily="18" charset="0"/>
            </a:rPr>
            <a:t>3) 192-бап -Жалған кәсіпкерлік»;</a:t>
          </a:r>
          <a:endParaRPr lang="ru-KZ" sz="1400" kern="1200">
            <a:latin typeface="Times New Roman" panose="02020603050405020304" pitchFamily="18" charset="0"/>
            <a:cs typeface="Times New Roman" panose="02020603050405020304" pitchFamily="18" charset="0"/>
          </a:endParaRPr>
        </a:p>
      </dsp:txBody>
      <dsp:txXfrm>
        <a:off x="0" y="998648"/>
        <a:ext cx="10631185" cy="332135"/>
      </dsp:txXfrm>
    </dsp:sp>
    <dsp:sp modelId="{986D5498-5148-4F38-A535-15374460775A}">
      <dsp:nvSpPr>
        <dsp:cNvPr id="0" name=""/>
        <dsp:cNvSpPr/>
      </dsp:nvSpPr>
      <dsp:spPr>
        <a:xfrm>
          <a:off x="0" y="1330783"/>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683547-C771-4EB5-826C-56BBD2AB8D00}">
      <dsp:nvSpPr>
        <dsp:cNvPr id="0" name=""/>
        <dsp:cNvSpPr/>
      </dsp:nvSpPr>
      <dsp:spPr>
        <a:xfrm>
          <a:off x="0" y="1330783"/>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kern="1200">
              <a:latin typeface="Times New Roman" panose="02020603050405020304" pitchFamily="18" charset="0"/>
              <a:cs typeface="Times New Roman" panose="02020603050405020304" pitchFamily="18" charset="0"/>
            </a:rPr>
            <a:t>4) 193-бап - Заңсыз жолмен алынған ақша қаражатын немесе басқадай мүлікті заңдастыру»;</a:t>
          </a:r>
          <a:endParaRPr lang="ru-KZ" sz="1400" kern="1200">
            <a:latin typeface="Times New Roman" panose="02020603050405020304" pitchFamily="18" charset="0"/>
            <a:cs typeface="Times New Roman" panose="02020603050405020304" pitchFamily="18" charset="0"/>
          </a:endParaRPr>
        </a:p>
      </dsp:txBody>
      <dsp:txXfrm>
        <a:off x="0" y="1330783"/>
        <a:ext cx="10631185" cy="332135"/>
      </dsp:txXfrm>
    </dsp:sp>
    <dsp:sp modelId="{286D5FB5-C8BD-4397-882C-CA70FD3A7D7B}">
      <dsp:nvSpPr>
        <dsp:cNvPr id="0" name=""/>
        <dsp:cNvSpPr/>
      </dsp:nvSpPr>
      <dsp:spPr>
        <a:xfrm>
          <a:off x="0" y="1662919"/>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D7FF69-9179-4E01-B525-55D4395D1A82}">
      <dsp:nvSpPr>
        <dsp:cNvPr id="0" name=""/>
        <dsp:cNvSpPr/>
      </dsp:nvSpPr>
      <dsp:spPr>
        <a:xfrm>
          <a:off x="0" y="1662919"/>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kk-KZ" sz="1400" kern="1200" dirty="0">
              <a:latin typeface="Times New Roman" panose="02020603050405020304" pitchFamily="18" charset="0"/>
              <a:cs typeface="Times New Roman" panose="02020603050405020304" pitchFamily="18" charset="0"/>
            </a:rPr>
            <a:t>5) 194-бап - «Кредитті заңсыз алу және мақсатсыз пайдалану»;</a:t>
          </a:r>
          <a:endParaRPr lang="ru-KZ" sz="1400" kern="1200" dirty="0">
            <a:latin typeface="Times New Roman" panose="02020603050405020304" pitchFamily="18" charset="0"/>
            <a:cs typeface="Times New Roman" panose="02020603050405020304" pitchFamily="18" charset="0"/>
          </a:endParaRPr>
        </a:p>
      </dsp:txBody>
      <dsp:txXfrm>
        <a:off x="0" y="1662919"/>
        <a:ext cx="10631185" cy="332135"/>
      </dsp:txXfrm>
    </dsp:sp>
    <dsp:sp modelId="{81B9680C-905F-446C-8014-A2274F9F78EB}">
      <dsp:nvSpPr>
        <dsp:cNvPr id="0" name=""/>
        <dsp:cNvSpPr/>
      </dsp:nvSpPr>
      <dsp:spPr>
        <a:xfrm>
          <a:off x="0" y="1995054"/>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B6E195-96E7-4469-AF22-74E758802211}">
      <dsp:nvSpPr>
        <dsp:cNvPr id="0" name=""/>
        <dsp:cNvSpPr/>
      </dsp:nvSpPr>
      <dsp:spPr>
        <a:xfrm>
          <a:off x="0" y="1995054"/>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6) 195-бап - «Кредит берешегін өтеуден қасақана жалтару»;</a:t>
          </a:r>
          <a:endParaRPr lang="ru-KZ" sz="1400" kern="1200">
            <a:latin typeface="Times New Roman" panose="02020603050405020304" pitchFamily="18" charset="0"/>
            <a:cs typeface="Times New Roman" panose="02020603050405020304" pitchFamily="18" charset="0"/>
          </a:endParaRPr>
        </a:p>
      </dsp:txBody>
      <dsp:txXfrm>
        <a:off x="0" y="1995054"/>
        <a:ext cx="10631185" cy="332135"/>
      </dsp:txXfrm>
    </dsp:sp>
    <dsp:sp modelId="{12B32908-2B36-4627-B666-4A88DC028C07}">
      <dsp:nvSpPr>
        <dsp:cNvPr id="0" name=""/>
        <dsp:cNvSpPr/>
      </dsp:nvSpPr>
      <dsp:spPr>
        <a:xfrm>
          <a:off x="0" y="2327190"/>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0AA1ED-1CB6-4F21-9835-9B3FCDEA46B6}">
      <dsp:nvSpPr>
        <dsp:cNvPr id="0" name=""/>
        <dsp:cNvSpPr/>
      </dsp:nvSpPr>
      <dsp:spPr>
        <a:xfrm>
          <a:off x="0" y="2327190"/>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7) 196-бап — «Монополистік әрекет және бәсекелестікті шектеу»;</a:t>
          </a:r>
          <a:endParaRPr lang="ru-KZ" sz="1400" kern="1200">
            <a:latin typeface="Times New Roman" panose="02020603050405020304" pitchFamily="18" charset="0"/>
            <a:cs typeface="Times New Roman" panose="02020603050405020304" pitchFamily="18" charset="0"/>
          </a:endParaRPr>
        </a:p>
      </dsp:txBody>
      <dsp:txXfrm>
        <a:off x="0" y="2327190"/>
        <a:ext cx="10631185" cy="332135"/>
      </dsp:txXfrm>
    </dsp:sp>
    <dsp:sp modelId="{0B4BAB7A-6AB4-4BC3-A5A6-7DCFBA46C439}">
      <dsp:nvSpPr>
        <dsp:cNvPr id="0" name=""/>
        <dsp:cNvSpPr/>
      </dsp:nvSpPr>
      <dsp:spPr>
        <a:xfrm>
          <a:off x="0" y="2659325"/>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FE7D6F-E94D-487D-A0E1-BAC2D576E730}">
      <dsp:nvSpPr>
        <dsp:cNvPr id="0" name=""/>
        <dsp:cNvSpPr/>
      </dsp:nvSpPr>
      <dsp:spPr>
        <a:xfrm>
          <a:off x="0" y="2659325"/>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8) 197-бап - «Көпшілік сауда-саттық, аукциондар өткізудің белгіленген тәртібін қасақана бұзу»;</a:t>
          </a:r>
          <a:endParaRPr lang="ru-KZ" sz="1400" kern="1200">
            <a:latin typeface="Times New Roman" panose="02020603050405020304" pitchFamily="18" charset="0"/>
            <a:cs typeface="Times New Roman" panose="02020603050405020304" pitchFamily="18" charset="0"/>
          </a:endParaRPr>
        </a:p>
      </dsp:txBody>
      <dsp:txXfrm>
        <a:off x="0" y="2659325"/>
        <a:ext cx="10631185" cy="332135"/>
      </dsp:txXfrm>
    </dsp:sp>
    <dsp:sp modelId="{DF7E0487-05AB-465A-88D4-59981A1F6EF0}">
      <dsp:nvSpPr>
        <dsp:cNvPr id="0" name=""/>
        <dsp:cNvSpPr/>
      </dsp:nvSpPr>
      <dsp:spPr>
        <a:xfrm>
          <a:off x="0" y="2991461"/>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2F7195-2CCA-4E38-A050-F7AB53AE98E6}">
      <dsp:nvSpPr>
        <dsp:cNvPr id="0" name=""/>
        <dsp:cNvSpPr/>
      </dsp:nvSpPr>
      <dsp:spPr>
        <a:xfrm>
          <a:off x="0" y="2991461"/>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9) 198-бап - «Көрінеу жалған жарнама беру»;</a:t>
          </a:r>
          <a:endParaRPr lang="ru-KZ" sz="1400" kern="1200">
            <a:latin typeface="Times New Roman" panose="02020603050405020304" pitchFamily="18" charset="0"/>
            <a:cs typeface="Times New Roman" panose="02020603050405020304" pitchFamily="18" charset="0"/>
          </a:endParaRPr>
        </a:p>
      </dsp:txBody>
      <dsp:txXfrm>
        <a:off x="0" y="2991461"/>
        <a:ext cx="10631185" cy="332135"/>
      </dsp:txXfrm>
    </dsp:sp>
    <dsp:sp modelId="{9733D1D9-DA59-4D9F-B748-094BA3710502}">
      <dsp:nvSpPr>
        <dsp:cNvPr id="0" name=""/>
        <dsp:cNvSpPr/>
      </dsp:nvSpPr>
      <dsp:spPr>
        <a:xfrm>
          <a:off x="0" y="3323596"/>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075062-360A-47A2-B2E3-DCF3F1837033}">
      <dsp:nvSpPr>
        <dsp:cNvPr id="0" name=""/>
        <dsp:cNvSpPr/>
      </dsp:nvSpPr>
      <dsp:spPr>
        <a:xfrm>
          <a:off x="0" y="3323596"/>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10) 199-бап - «Тауарлық белгіні заңсыз пайдалану»;</a:t>
          </a:r>
          <a:endParaRPr lang="ru-KZ" sz="1400" kern="1200">
            <a:latin typeface="Times New Roman" panose="02020603050405020304" pitchFamily="18" charset="0"/>
            <a:cs typeface="Times New Roman" panose="02020603050405020304" pitchFamily="18" charset="0"/>
          </a:endParaRPr>
        </a:p>
      </dsp:txBody>
      <dsp:txXfrm>
        <a:off x="0" y="3323596"/>
        <a:ext cx="10631185" cy="332135"/>
      </dsp:txXfrm>
    </dsp:sp>
    <dsp:sp modelId="{D9C91820-7516-4FE3-AC6B-FE36E0279AA9}">
      <dsp:nvSpPr>
        <dsp:cNvPr id="0" name=""/>
        <dsp:cNvSpPr/>
      </dsp:nvSpPr>
      <dsp:spPr>
        <a:xfrm>
          <a:off x="0" y="3655732"/>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86923A-6A94-4EF8-9086-950710683F8B}">
      <dsp:nvSpPr>
        <dsp:cNvPr id="0" name=""/>
        <dsp:cNvSpPr/>
      </dsp:nvSpPr>
      <dsp:spPr>
        <a:xfrm>
          <a:off x="0" y="3655732"/>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dirty="0">
              <a:latin typeface="Times New Roman" panose="02020603050405020304" pitchFamily="18" charset="0"/>
              <a:cs typeface="Times New Roman" panose="02020603050405020304" pitchFamily="18" charset="0"/>
            </a:rPr>
            <a:t>11) 200-бап - «</a:t>
          </a:r>
          <a:r>
            <a:rPr lang="ru-RU" sz="1400" kern="1200" dirty="0" err="1">
              <a:latin typeface="Times New Roman" panose="02020603050405020304" pitchFamily="18" charset="0"/>
              <a:cs typeface="Times New Roman" panose="02020603050405020304" pitchFamily="18" charset="0"/>
            </a:rPr>
            <a:t>Коммерциялық</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немесе</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банктік</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құпияны</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құрайтын</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мәліметтерді</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заңсыз</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алу</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және</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жария</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ету</a:t>
          </a:r>
          <a:r>
            <a:rPr lang="ru-RU" sz="1400" kern="1200" dirty="0">
              <a:latin typeface="Times New Roman" panose="02020603050405020304" pitchFamily="18" charset="0"/>
              <a:cs typeface="Times New Roman" panose="02020603050405020304" pitchFamily="18" charset="0"/>
            </a:rPr>
            <a:t>»;</a:t>
          </a:r>
          <a:endParaRPr lang="ru-KZ" sz="1400" kern="1200" dirty="0">
            <a:latin typeface="Times New Roman" panose="02020603050405020304" pitchFamily="18" charset="0"/>
            <a:cs typeface="Times New Roman" panose="02020603050405020304" pitchFamily="18" charset="0"/>
          </a:endParaRPr>
        </a:p>
      </dsp:txBody>
      <dsp:txXfrm>
        <a:off x="0" y="3655732"/>
        <a:ext cx="10631185" cy="332135"/>
      </dsp:txXfrm>
    </dsp:sp>
    <dsp:sp modelId="{5FA9905A-530E-4569-8EFC-2DB8203189A0}">
      <dsp:nvSpPr>
        <dsp:cNvPr id="0" name=""/>
        <dsp:cNvSpPr/>
      </dsp:nvSpPr>
      <dsp:spPr>
        <a:xfrm>
          <a:off x="0" y="3987867"/>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E08867-F9BA-47DD-B627-A6E385A1ADBC}">
      <dsp:nvSpPr>
        <dsp:cNvPr id="0" name=""/>
        <dsp:cNvSpPr/>
      </dsp:nvSpPr>
      <dsp:spPr>
        <a:xfrm>
          <a:off x="0" y="3987867"/>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dirty="0">
              <a:latin typeface="Times New Roman" panose="02020603050405020304" pitchFamily="18" charset="0"/>
              <a:cs typeface="Times New Roman" panose="02020603050405020304" pitchFamily="18" charset="0"/>
            </a:rPr>
            <a:t>12) 201-бап - </a:t>
          </a:r>
          <a:r>
            <a:rPr lang="ru-RU" sz="1400" kern="1200" dirty="0" err="1">
              <a:latin typeface="Times New Roman" panose="02020603050405020304" pitchFamily="18" charset="0"/>
              <a:cs typeface="Times New Roman" panose="02020603050405020304" pitchFamily="18" charset="0"/>
            </a:rPr>
            <a:t>Кәсіптік</a:t>
          </a:r>
          <a:r>
            <a:rPr lang="ru-RU" sz="1400" kern="1200" dirty="0">
              <a:latin typeface="Times New Roman" panose="02020603050405020304" pitchFamily="18" charset="0"/>
              <a:cs typeface="Times New Roman" panose="02020603050405020304" pitchFamily="18" charset="0"/>
            </a:rPr>
            <a:t> спорт </a:t>
          </a:r>
          <a:r>
            <a:rPr lang="ru-RU" sz="1400" kern="1200" dirty="0" err="1">
              <a:latin typeface="Times New Roman" panose="02020603050405020304" pitchFamily="18" charset="0"/>
              <a:cs typeface="Times New Roman" panose="02020603050405020304" pitchFamily="18" charset="0"/>
            </a:rPr>
            <a:t>жарыстары</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ойын-сауықтық</a:t>
          </a:r>
          <a:r>
            <a:rPr lang="ru-RU" sz="1400" kern="1200" dirty="0">
              <a:latin typeface="Times New Roman" panose="02020603050405020304" pitchFamily="18" charset="0"/>
              <a:cs typeface="Times New Roman" panose="02020603050405020304" pitchFamily="18" charset="0"/>
            </a:rPr>
            <a:t> комм-қ </a:t>
          </a:r>
          <a:r>
            <a:rPr lang="ru-RU" sz="1400" kern="1200" dirty="0" err="1">
              <a:latin typeface="Times New Roman" panose="02020603050405020304" pitchFamily="18" charset="0"/>
              <a:cs typeface="Times New Roman" panose="02020603050405020304" pitchFamily="18" charset="0"/>
            </a:rPr>
            <a:t>конкурстардың</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қатысушыларын</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ұйымдастырушыларын</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сатып</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алу</a:t>
          </a:r>
          <a:r>
            <a:rPr lang="ru-RU" sz="1400" kern="1200" dirty="0">
              <a:latin typeface="Times New Roman" panose="02020603050405020304" pitchFamily="18" charset="0"/>
              <a:cs typeface="Times New Roman" panose="02020603050405020304" pitchFamily="18" charset="0"/>
            </a:rPr>
            <a:t>»;</a:t>
          </a:r>
          <a:endParaRPr lang="ru-KZ" sz="1400" kern="1200" dirty="0">
            <a:latin typeface="Times New Roman" panose="02020603050405020304" pitchFamily="18" charset="0"/>
            <a:cs typeface="Times New Roman" panose="02020603050405020304" pitchFamily="18" charset="0"/>
          </a:endParaRPr>
        </a:p>
      </dsp:txBody>
      <dsp:txXfrm>
        <a:off x="0" y="3987867"/>
        <a:ext cx="10631185" cy="332135"/>
      </dsp:txXfrm>
    </dsp:sp>
    <dsp:sp modelId="{5952942C-5A16-48E9-8643-C6201BCFA8EF}">
      <dsp:nvSpPr>
        <dsp:cNvPr id="0" name=""/>
        <dsp:cNvSpPr/>
      </dsp:nvSpPr>
      <dsp:spPr>
        <a:xfrm>
          <a:off x="0" y="4320003"/>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56AAFA-D210-4E8F-8719-F5972BDC4970}">
      <dsp:nvSpPr>
        <dsp:cNvPr id="0" name=""/>
        <dsp:cNvSpPr/>
      </dsp:nvSpPr>
      <dsp:spPr>
        <a:xfrm>
          <a:off x="0" y="4320003"/>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13) 202-бап - «Эмиссиялық бағалы қағаздарды шығару тәртібін бұзу»;</a:t>
          </a:r>
          <a:endParaRPr lang="ru-KZ" sz="1400" kern="1200">
            <a:latin typeface="Times New Roman" panose="02020603050405020304" pitchFamily="18" charset="0"/>
            <a:cs typeface="Times New Roman" panose="02020603050405020304" pitchFamily="18" charset="0"/>
          </a:endParaRPr>
        </a:p>
      </dsp:txBody>
      <dsp:txXfrm>
        <a:off x="0" y="4320003"/>
        <a:ext cx="10631185" cy="332135"/>
      </dsp:txXfrm>
    </dsp:sp>
    <dsp:sp modelId="{71818148-F71D-4418-8088-07D546174A96}">
      <dsp:nvSpPr>
        <dsp:cNvPr id="0" name=""/>
        <dsp:cNvSpPr/>
      </dsp:nvSpPr>
      <dsp:spPr>
        <a:xfrm>
          <a:off x="0" y="4652138"/>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4DF191-6642-48CC-9F53-3376D918686D}">
      <dsp:nvSpPr>
        <dsp:cNvPr id="0" name=""/>
        <dsp:cNvSpPr/>
      </dsp:nvSpPr>
      <dsp:spPr>
        <a:xfrm>
          <a:off x="0" y="4652138"/>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14) 202-1-бап — «Бағалы қағаздар эмитенті лауазымды тұлғасының ақпарат бермеуі не көрінеу жалған мәлімет беруі»;</a:t>
          </a:r>
          <a:endParaRPr lang="ru-KZ" sz="1400" kern="1200">
            <a:latin typeface="Times New Roman" panose="02020603050405020304" pitchFamily="18" charset="0"/>
            <a:cs typeface="Times New Roman" panose="02020603050405020304" pitchFamily="18" charset="0"/>
          </a:endParaRPr>
        </a:p>
      </dsp:txBody>
      <dsp:txXfrm>
        <a:off x="0" y="4652138"/>
        <a:ext cx="10631185" cy="332135"/>
      </dsp:txXfrm>
    </dsp:sp>
    <dsp:sp modelId="{538715ED-016D-41AD-8642-E841332ED819}">
      <dsp:nvSpPr>
        <dsp:cNvPr id="0" name=""/>
        <dsp:cNvSpPr/>
      </dsp:nvSpPr>
      <dsp:spPr>
        <a:xfrm>
          <a:off x="0" y="4984274"/>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2FAD7B-853F-4DA8-A86E-9676268CE90D}">
      <dsp:nvSpPr>
        <dsp:cNvPr id="0" name=""/>
        <dsp:cNvSpPr/>
      </dsp:nvSpPr>
      <dsp:spPr>
        <a:xfrm>
          <a:off x="0" y="4984274"/>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dirty="0">
              <a:latin typeface="Times New Roman" panose="02020603050405020304" pitchFamily="18" charset="0"/>
              <a:cs typeface="Times New Roman" panose="02020603050405020304" pitchFamily="18" charset="0"/>
            </a:rPr>
            <a:t>15) 203-бап - </a:t>
          </a:r>
          <a:r>
            <a:rPr lang="ru-RU" sz="1400" kern="1200" dirty="0" err="1">
              <a:latin typeface="Times New Roman" panose="02020603050405020304" pitchFamily="18" charset="0"/>
              <a:cs typeface="Times New Roman" panose="02020603050405020304" pitchFamily="18" charset="0"/>
            </a:rPr>
            <a:t>Бағалы</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қағаздар</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ұстаушылар</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тізіліміне</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көрінеу</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жалған</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мәліметтер</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енгізу</a:t>
          </a:r>
          <a:r>
            <a:rPr lang="ru-RU" sz="1400" kern="1200" dirty="0">
              <a:latin typeface="Times New Roman" panose="02020603050405020304" pitchFamily="18" charset="0"/>
              <a:cs typeface="Times New Roman" panose="02020603050405020304" pitchFamily="18" charset="0"/>
            </a:rPr>
            <a:t>»;</a:t>
          </a:r>
          <a:endParaRPr lang="ru-KZ" sz="1400" kern="1200" dirty="0">
            <a:latin typeface="Times New Roman" panose="02020603050405020304" pitchFamily="18" charset="0"/>
            <a:cs typeface="Times New Roman" panose="02020603050405020304" pitchFamily="18" charset="0"/>
          </a:endParaRPr>
        </a:p>
      </dsp:txBody>
      <dsp:txXfrm>
        <a:off x="0" y="4984274"/>
        <a:ext cx="10631185" cy="332135"/>
      </dsp:txXfrm>
    </dsp:sp>
    <dsp:sp modelId="{8004633A-CB33-4548-BCF7-90071AB77818}">
      <dsp:nvSpPr>
        <dsp:cNvPr id="0" name=""/>
        <dsp:cNvSpPr/>
      </dsp:nvSpPr>
      <dsp:spPr>
        <a:xfrm>
          <a:off x="0" y="5316409"/>
          <a:ext cx="1063118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DC0E26-72C7-40B3-96EC-4591CD43FB86}">
      <dsp:nvSpPr>
        <dsp:cNvPr id="0" name=""/>
        <dsp:cNvSpPr/>
      </dsp:nvSpPr>
      <dsp:spPr>
        <a:xfrm>
          <a:off x="0" y="5316409"/>
          <a:ext cx="10631185" cy="332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ts val="0"/>
            </a:spcAft>
            <a:buNone/>
          </a:pPr>
          <a:r>
            <a:rPr lang="ru-RU" sz="1400" kern="1200">
              <a:latin typeface="Times New Roman" panose="02020603050405020304" pitchFamily="18" charset="0"/>
              <a:cs typeface="Times New Roman" panose="02020603050405020304" pitchFamily="18" charset="0"/>
            </a:rPr>
            <a:t>16) 204-бап - «Бағалы қағаздар нарығы кәсіби қатысушыларының көрінеу жалған мәліметтер беруі».</a:t>
          </a:r>
          <a:endParaRPr lang="ru-KZ" sz="1400" kern="1200">
            <a:latin typeface="Times New Roman" panose="02020603050405020304" pitchFamily="18" charset="0"/>
            <a:cs typeface="Times New Roman" panose="02020603050405020304" pitchFamily="18" charset="0"/>
          </a:endParaRPr>
        </a:p>
      </dsp:txBody>
      <dsp:txXfrm>
        <a:off x="0" y="5316409"/>
        <a:ext cx="10631185" cy="3321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02.10.2023</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02.10.2023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02.10.2023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02.10.2023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02.10.2023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02.10.2023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02.10.2023</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2589764"/>
          </a:xfrm>
        </p:spPr>
        <p:txBody>
          <a:bodyPr>
            <a:normAutofit fontScale="90000"/>
          </a:bodyPr>
          <a:lstStyle/>
          <a:p>
            <a:br>
              <a:rPr lang="kk-KZ" b="1" dirty="0">
                <a:solidFill>
                  <a:srgbClr val="000000"/>
                </a:solidFill>
                <a:latin typeface="Times New Roman" panose="02020603050405020304" pitchFamily="18" charset="0"/>
                <a:ea typeface="Times New Roman" panose="02020603050405020304" pitchFamily="18" charset="0"/>
              </a:rPr>
            </a:br>
            <a:br>
              <a:rPr lang="kk-KZ" sz="4000" b="1" dirty="0">
                <a:solidFill>
                  <a:schemeClr val="tx1"/>
                </a:solidFill>
                <a:latin typeface="Times New Roman" panose="02020603050405020304" pitchFamily="18" charset="0"/>
                <a:ea typeface="Times New Roman" panose="02020603050405020304" pitchFamily="18" charset="0"/>
              </a:rPr>
            </a:br>
            <a:r>
              <a:rPr lang="kk-KZ" sz="3200" b="1" dirty="0">
                <a:solidFill>
                  <a:schemeClr val="tx1"/>
                </a:solidFill>
                <a:effectLst/>
                <a:latin typeface="Times New Roman" panose="02020603050405020304" pitchFamily="18" charset="0"/>
                <a:ea typeface="Times New Roman" panose="02020603050405020304" pitchFamily="18" charset="0"/>
              </a:rPr>
              <a:t>Кәсіпкерлік қызмет субъекттерінің жауапкершілігі </a:t>
            </a:r>
            <a:br>
              <a:rPr lang="ru-KZ" sz="3200" dirty="0">
                <a:solidFill>
                  <a:schemeClr val="tx1"/>
                </a:solidFill>
                <a:effectLst/>
                <a:latin typeface="Times New Roman" panose="02020603050405020304" pitchFamily="18" charset="0"/>
                <a:ea typeface="Times New Roman" panose="02020603050405020304" pitchFamily="18" charset="0"/>
              </a:rPr>
            </a:br>
            <a:endParaRPr lang="en-US" sz="32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5551B4B-346A-4C82-91D1-475F6A482D53}"/>
              </a:ext>
            </a:extLst>
          </p:cNvPr>
          <p:cNvSpPr>
            <a:spLocks noGrp="1"/>
          </p:cNvSpPr>
          <p:nvPr>
            <p:ph idx="1"/>
          </p:nvPr>
        </p:nvSpPr>
        <p:spPr>
          <a:xfrm>
            <a:off x="1623317" y="2362200"/>
            <a:ext cx="9183047" cy="2857071"/>
          </a:xfrm>
        </p:spPr>
        <p:txBody>
          <a:bodyPr>
            <a:noAutofit/>
          </a:bodyPr>
          <a:lstStyle/>
          <a:p>
            <a:pPr algn="just"/>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іс-қимылының қағидаттары</a:t>
            </a:r>
          </a:p>
          <a:p>
            <a:pPr algn="just"/>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құқықтары</a:t>
            </a:r>
          </a:p>
          <a:p>
            <a:pPr algn="just"/>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міндеттері</a:t>
            </a:r>
          </a:p>
          <a:p>
            <a:pPr algn="just"/>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әлеуметтік жауапкершілігі</a:t>
            </a:r>
          </a:p>
          <a:p>
            <a:pPr algn="just"/>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құқықтық жауапкершілігі</a:t>
            </a:r>
            <a:endParaRPr lang="ru-KZ" sz="2400" dirty="0">
              <a:solidFill>
                <a:schemeClr val="tx1"/>
              </a:solidFill>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2526108" y="1314280"/>
            <a:ext cx="5302605" cy="584775"/>
          </a:xfrm>
          <a:prstGeom prst="rect">
            <a:avLst/>
          </a:prstGeom>
        </p:spPr>
        <p:txBody>
          <a:bodyPr wrap="none">
            <a:spAutoFit/>
          </a:bodyPr>
          <a:lstStyle/>
          <a:p>
            <a:pPr algn="just"/>
            <a:r>
              <a:rPr lang="kk-KZ" sz="3200" b="1" dirty="0">
                <a:latin typeface="Times New Roman" panose="02020603050405020304" pitchFamily="18" charset="0"/>
                <a:ea typeface="Times New Roman" panose="02020603050405020304" pitchFamily="18" charset="0"/>
              </a:rPr>
              <a:t>Дәріс сабағының мазмұны</a:t>
            </a:r>
            <a:endParaRPr lang="ru-KZ" sz="3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5C8795-7412-4D75-9CBF-EC13AA6BF3F0}"/>
              </a:ext>
            </a:extLst>
          </p:cNvPr>
          <p:cNvSpPr>
            <a:spLocks noGrp="1"/>
          </p:cNvSpPr>
          <p:nvPr>
            <p:ph type="title"/>
          </p:nvPr>
        </p:nvSpPr>
        <p:spPr>
          <a:xfrm>
            <a:off x="1143000" y="609600"/>
            <a:ext cx="9875520" cy="859604"/>
          </a:xfrm>
        </p:spPr>
        <p:txBody>
          <a:bodyPr>
            <a:no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іс-қимылының қағидаттары</a:t>
            </a:r>
            <a:endParaRPr lang="ru-KZ" sz="3200" dirty="0"/>
          </a:p>
        </p:txBody>
      </p:sp>
      <p:graphicFrame>
        <p:nvGraphicFramePr>
          <p:cNvPr id="4" name="Объект 3">
            <a:extLst>
              <a:ext uri="{FF2B5EF4-FFF2-40B4-BE49-F238E27FC236}">
                <a16:creationId xmlns:a16="http://schemas.microsoft.com/office/drawing/2014/main" id="{7D24D504-FFB9-4C96-ABF4-7A49675F0C5F}"/>
              </a:ext>
            </a:extLst>
          </p:cNvPr>
          <p:cNvGraphicFramePr>
            <a:graphicFrameLocks noGrp="1"/>
          </p:cNvGraphicFramePr>
          <p:nvPr>
            <p:ph idx="1"/>
            <p:extLst>
              <p:ext uri="{D42A27DB-BD31-4B8C-83A1-F6EECF244321}">
                <p14:modId xmlns:p14="http://schemas.microsoft.com/office/powerpoint/2010/main" val="2318435710"/>
              </p:ext>
            </p:extLst>
          </p:nvPr>
        </p:nvGraphicFramePr>
        <p:xfrm>
          <a:off x="793678" y="1582221"/>
          <a:ext cx="10754475" cy="45035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4924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3D996E41-E975-41A0-BA76-D91C3F5B42B2}"/>
              </a:ext>
            </a:extLst>
          </p:cNvPr>
          <p:cNvGraphicFramePr>
            <a:graphicFrameLocks noGrp="1"/>
          </p:cNvGraphicFramePr>
          <p:nvPr>
            <p:ph idx="1"/>
            <p:extLst>
              <p:ext uri="{D42A27DB-BD31-4B8C-83A1-F6EECF244321}">
                <p14:modId xmlns:p14="http://schemas.microsoft.com/office/powerpoint/2010/main" val="148789497"/>
              </p:ext>
            </p:extLst>
          </p:nvPr>
        </p:nvGraphicFramePr>
        <p:xfrm>
          <a:off x="996495" y="2047125"/>
          <a:ext cx="10168847"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1">
            <a:extLst>
              <a:ext uri="{FF2B5EF4-FFF2-40B4-BE49-F238E27FC236}">
                <a16:creationId xmlns:a16="http://schemas.microsoft.com/office/drawing/2014/main" id="{B474C559-98EF-4EA2-93CB-48A15382478A}"/>
              </a:ext>
            </a:extLst>
          </p:cNvPr>
          <p:cNvSpPr>
            <a:spLocks noGrp="1"/>
          </p:cNvSpPr>
          <p:nvPr>
            <p:ph type="title"/>
          </p:nvPr>
        </p:nvSpPr>
        <p:spPr>
          <a:xfrm>
            <a:off x="1143000" y="609600"/>
            <a:ext cx="9875838" cy="1355725"/>
          </a:xfrm>
        </p:spPr>
        <p:txBody>
          <a:bodyPr>
            <a:no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іс-қимылының қағидаттары</a:t>
            </a:r>
            <a:endParaRPr lang="ru-KZ" sz="3200" dirty="0"/>
          </a:p>
        </p:txBody>
      </p:sp>
    </p:spTree>
    <p:extLst>
      <p:ext uri="{BB962C8B-B14F-4D97-AF65-F5344CB8AC3E}">
        <p14:creationId xmlns:p14="http://schemas.microsoft.com/office/powerpoint/2010/main" val="36568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28B4A8-5726-45DC-8744-9A2F164A6FA7}"/>
              </a:ext>
            </a:extLst>
          </p:cNvPr>
          <p:cNvSpPr>
            <a:spLocks noGrp="1"/>
          </p:cNvSpPr>
          <p:nvPr>
            <p:ph type="title"/>
          </p:nvPr>
        </p:nvSpPr>
        <p:spPr>
          <a:xfrm>
            <a:off x="1143000" y="609600"/>
            <a:ext cx="9875520" cy="695218"/>
          </a:xfrm>
        </p:spPr>
        <p:txBody>
          <a:bodyPr>
            <a:norm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rPr>
              <a:t>Кәсіпкерлік субъектілерінің құқықтары</a:t>
            </a:r>
            <a:endParaRPr lang="ru-KZ" sz="3200" dirty="0"/>
          </a:p>
        </p:txBody>
      </p:sp>
      <p:graphicFrame>
        <p:nvGraphicFramePr>
          <p:cNvPr id="4" name="Объект 3">
            <a:extLst>
              <a:ext uri="{FF2B5EF4-FFF2-40B4-BE49-F238E27FC236}">
                <a16:creationId xmlns:a16="http://schemas.microsoft.com/office/drawing/2014/main" id="{B3A89A61-9239-4A31-8602-22CDBE262030}"/>
              </a:ext>
            </a:extLst>
          </p:cNvPr>
          <p:cNvGraphicFramePr>
            <a:graphicFrameLocks noGrp="1"/>
          </p:cNvGraphicFramePr>
          <p:nvPr>
            <p:ph idx="1"/>
            <p:extLst>
              <p:ext uri="{D42A27DB-BD31-4B8C-83A1-F6EECF244321}">
                <p14:modId xmlns:p14="http://schemas.microsoft.com/office/powerpoint/2010/main" val="3645013962"/>
              </p:ext>
            </p:extLst>
          </p:nvPr>
        </p:nvGraphicFramePr>
        <p:xfrm>
          <a:off x="567647" y="1171255"/>
          <a:ext cx="11093522" cy="5445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1355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B4937C-D580-467C-8477-83C724A8CDB9}"/>
              </a:ext>
            </a:extLst>
          </p:cNvPr>
          <p:cNvSpPr>
            <a:spLocks noGrp="1"/>
          </p:cNvSpPr>
          <p:nvPr>
            <p:ph type="title"/>
          </p:nvPr>
        </p:nvSpPr>
        <p:spPr>
          <a:xfrm>
            <a:off x="1143000" y="609601"/>
            <a:ext cx="9875520" cy="808234"/>
          </a:xfrm>
        </p:spPr>
        <p:txBody>
          <a:bodyPr>
            <a:norm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rPr>
              <a:t>Кәсіпкерлік субъектілері міндетті</a:t>
            </a:r>
            <a:endParaRPr lang="ru-KZ" sz="3200" dirty="0"/>
          </a:p>
        </p:txBody>
      </p:sp>
      <p:graphicFrame>
        <p:nvGraphicFramePr>
          <p:cNvPr id="4" name="Объект 3">
            <a:extLst>
              <a:ext uri="{FF2B5EF4-FFF2-40B4-BE49-F238E27FC236}">
                <a16:creationId xmlns:a16="http://schemas.microsoft.com/office/drawing/2014/main" id="{D666F74C-DEC8-485C-A6E8-DC4BC4B8961E}"/>
              </a:ext>
            </a:extLst>
          </p:cNvPr>
          <p:cNvGraphicFramePr>
            <a:graphicFrameLocks noGrp="1"/>
          </p:cNvGraphicFramePr>
          <p:nvPr>
            <p:ph idx="1"/>
            <p:extLst>
              <p:ext uri="{D42A27DB-BD31-4B8C-83A1-F6EECF244321}">
                <p14:modId xmlns:p14="http://schemas.microsoft.com/office/powerpoint/2010/main" val="1858349190"/>
              </p:ext>
            </p:extLst>
          </p:nvPr>
        </p:nvGraphicFramePr>
        <p:xfrm>
          <a:off x="855324" y="1417835"/>
          <a:ext cx="10579813" cy="5095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1552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39F1D0A2-4A15-4FE8-B5F3-5D7C326DD8D1}"/>
              </a:ext>
            </a:extLst>
          </p:cNvPr>
          <p:cNvGraphicFramePr>
            <a:graphicFrameLocks noGrp="1"/>
          </p:cNvGraphicFramePr>
          <p:nvPr>
            <p:ph idx="1"/>
            <p:extLst>
              <p:ext uri="{D42A27DB-BD31-4B8C-83A1-F6EECF244321}">
                <p14:modId xmlns:p14="http://schemas.microsoft.com/office/powerpoint/2010/main" val="2345780021"/>
              </p:ext>
            </p:extLst>
          </p:nvPr>
        </p:nvGraphicFramePr>
        <p:xfrm>
          <a:off x="1143000" y="731520"/>
          <a:ext cx="9872871" cy="5364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4439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54767B-61D3-4CC3-98AB-802AF022FF1C}"/>
              </a:ext>
            </a:extLst>
          </p:cNvPr>
          <p:cNvSpPr>
            <a:spLocks noGrp="1"/>
          </p:cNvSpPr>
          <p:nvPr>
            <p:ph type="title"/>
          </p:nvPr>
        </p:nvSpPr>
        <p:spPr>
          <a:xfrm>
            <a:off x="1143000" y="609600"/>
            <a:ext cx="9875520" cy="982894"/>
          </a:xfrm>
        </p:spPr>
        <p:txBody>
          <a:bodyPr>
            <a:normAutofit/>
          </a:bodyPr>
          <a:lstStyle/>
          <a:p>
            <a:pPr algn="ctr">
              <a:lnSpc>
                <a:spcPct val="100000"/>
              </a:lnSpc>
              <a:spcBef>
                <a:spcPts val="0"/>
              </a:spcBef>
            </a:pPr>
            <a:r>
              <a:rPr lang="kk-KZ" sz="3200" b="1" dirty="0">
                <a:solidFill>
                  <a:schemeClr val="tx1"/>
                </a:solidFill>
                <a:effectLst/>
                <a:latin typeface="Times New Roman" panose="02020603050405020304" pitchFamily="18" charset="0"/>
                <a:ea typeface="Times New Roman" panose="02020603050405020304" pitchFamily="18" charset="0"/>
              </a:rPr>
              <a:t>Кәсіпкерліктің әлеуметтік жауаптылығы</a:t>
            </a:r>
          </a:p>
        </p:txBody>
      </p:sp>
      <p:graphicFrame>
        <p:nvGraphicFramePr>
          <p:cNvPr id="4" name="Объект 3">
            <a:extLst>
              <a:ext uri="{FF2B5EF4-FFF2-40B4-BE49-F238E27FC236}">
                <a16:creationId xmlns:a16="http://schemas.microsoft.com/office/drawing/2014/main" id="{6DE7DD27-6D9D-4AD6-B9D4-F3BAC6967431}"/>
              </a:ext>
            </a:extLst>
          </p:cNvPr>
          <p:cNvGraphicFramePr>
            <a:graphicFrameLocks noGrp="1"/>
          </p:cNvGraphicFramePr>
          <p:nvPr>
            <p:ph idx="1"/>
            <p:extLst>
              <p:ext uri="{D42A27DB-BD31-4B8C-83A1-F6EECF244321}">
                <p14:modId xmlns:p14="http://schemas.microsoft.com/office/powerpoint/2010/main" val="3985674107"/>
              </p:ext>
            </p:extLst>
          </p:nvPr>
        </p:nvGraphicFramePr>
        <p:xfrm>
          <a:off x="1143000" y="20574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65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5EAA61-97BF-4CD0-9097-2DBD5B6C7C76}"/>
              </a:ext>
            </a:extLst>
          </p:cNvPr>
          <p:cNvSpPr>
            <a:spLocks noGrp="1"/>
          </p:cNvSpPr>
          <p:nvPr>
            <p:ph type="title"/>
          </p:nvPr>
        </p:nvSpPr>
        <p:spPr>
          <a:xfrm>
            <a:off x="1143000" y="609600"/>
            <a:ext cx="9875520" cy="1065088"/>
          </a:xfrm>
        </p:spPr>
        <p:txBody>
          <a:bodyPr>
            <a:norm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Экология саласындағы кәсіпкерліктің әлеуметтік жауаптылығы</a:t>
            </a:r>
            <a:endParaRPr lang="ru-KZ" sz="3200" dirty="0"/>
          </a:p>
        </p:txBody>
      </p:sp>
      <p:graphicFrame>
        <p:nvGraphicFramePr>
          <p:cNvPr id="4" name="Объект 3">
            <a:extLst>
              <a:ext uri="{FF2B5EF4-FFF2-40B4-BE49-F238E27FC236}">
                <a16:creationId xmlns:a16="http://schemas.microsoft.com/office/drawing/2014/main" id="{2B85D1A4-B81A-4199-A9C1-54CBFD217A2A}"/>
              </a:ext>
            </a:extLst>
          </p:cNvPr>
          <p:cNvGraphicFramePr>
            <a:graphicFrameLocks noGrp="1"/>
          </p:cNvGraphicFramePr>
          <p:nvPr>
            <p:ph idx="1"/>
            <p:extLst>
              <p:ext uri="{D42A27DB-BD31-4B8C-83A1-F6EECF244321}">
                <p14:modId xmlns:p14="http://schemas.microsoft.com/office/powerpoint/2010/main" val="128622283"/>
              </p:ext>
            </p:extLst>
          </p:nvPr>
        </p:nvGraphicFramePr>
        <p:xfrm>
          <a:off x="818850" y="1674687"/>
          <a:ext cx="10513546" cy="4685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0464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67D293B-DD81-4FAC-A95B-52D9CC62C299}"/>
              </a:ext>
            </a:extLst>
          </p:cNvPr>
          <p:cNvGraphicFramePr>
            <a:graphicFrameLocks noGrp="1"/>
          </p:cNvGraphicFramePr>
          <p:nvPr>
            <p:ph idx="1"/>
            <p:extLst>
              <p:ext uri="{D42A27DB-BD31-4B8C-83A1-F6EECF244321}">
                <p14:modId xmlns:p14="http://schemas.microsoft.com/office/powerpoint/2010/main" val="4154363831"/>
              </p:ext>
            </p:extLst>
          </p:nvPr>
        </p:nvGraphicFramePr>
        <p:xfrm>
          <a:off x="1143000" y="1234440"/>
          <a:ext cx="9872871" cy="4861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C29D120-C106-4E23-8382-93D8F7F0AD65}"/>
              </a:ext>
            </a:extLst>
          </p:cNvPr>
          <p:cNvSpPr txBox="1"/>
          <p:nvPr/>
        </p:nvSpPr>
        <p:spPr>
          <a:xfrm>
            <a:off x="2452878" y="588109"/>
            <a:ext cx="6094476" cy="646331"/>
          </a:xfrm>
          <a:prstGeom prst="rect">
            <a:avLst/>
          </a:prstGeom>
          <a:noFill/>
        </p:spPr>
        <p:txBody>
          <a:bodyPr wrap="square">
            <a:spAutoFit/>
          </a:bodyPr>
          <a:lstStyle/>
          <a:p>
            <a:pPr algn="ctr"/>
            <a:r>
              <a:rPr lang="kk-KZ" sz="1800" b="1" dirty="0">
                <a:effectLst/>
                <a:latin typeface="Times New Roman" panose="02020603050405020304" pitchFamily="18" charset="0"/>
                <a:ea typeface="Times New Roman" panose="02020603050405020304" pitchFamily="18" charset="0"/>
              </a:rPr>
              <a:t>Кәсіпкерлік субъектілерінің қайырымдылық және меценаттық қызметі </a:t>
            </a:r>
            <a:endParaRPr lang="ru-KZ" dirty="0"/>
          </a:p>
        </p:txBody>
      </p:sp>
    </p:spTree>
    <p:extLst>
      <p:ext uri="{BB962C8B-B14F-4D97-AF65-F5344CB8AC3E}">
        <p14:creationId xmlns:p14="http://schemas.microsoft.com/office/powerpoint/2010/main" val="915275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86ABFE75-1DE3-4505-9854-BF61198D0AE2}"/>
              </a:ext>
            </a:extLst>
          </p:cNvPr>
          <p:cNvGraphicFramePr>
            <a:graphicFrameLocks noGrp="1"/>
          </p:cNvGraphicFramePr>
          <p:nvPr>
            <p:ph idx="1"/>
            <p:extLst>
              <p:ext uri="{D42A27DB-BD31-4B8C-83A1-F6EECF244321}">
                <p14:modId xmlns:p14="http://schemas.microsoft.com/office/powerpoint/2010/main" val="1648617092"/>
              </p:ext>
            </p:extLst>
          </p:nvPr>
        </p:nvGraphicFramePr>
        <p:xfrm>
          <a:off x="1071081" y="1307386"/>
          <a:ext cx="9872871"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9579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89A36C7-019D-441B-96F5-F0B60ED2C46E}"/>
              </a:ext>
            </a:extLst>
          </p:cNvPr>
          <p:cNvGraphicFramePr>
            <a:graphicFrameLocks noGrp="1"/>
          </p:cNvGraphicFramePr>
          <p:nvPr>
            <p:ph idx="1"/>
            <p:extLst>
              <p:ext uri="{D42A27DB-BD31-4B8C-83A1-F6EECF244321}">
                <p14:modId xmlns:p14="http://schemas.microsoft.com/office/powerpoint/2010/main" val="1449207781"/>
              </p:ext>
            </p:extLst>
          </p:nvPr>
        </p:nvGraphicFramePr>
        <p:xfrm>
          <a:off x="1143000" y="955497"/>
          <a:ext cx="9872663" cy="5140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624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B89A36C7-019D-441B-96F5-F0B60ED2C46E}"/>
              </a:ext>
            </a:extLst>
          </p:cNvPr>
          <p:cNvGraphicFramePr>
            <a:graphicFrameLocks noGrp="1"/>
          </p:cNvGraphicFramePr>
          <p:nvPr>
            <p:ph idx="1"/>
            <p:extLst>
              <p:ext uri="{D42A27DB-BD31-4B8C-83A1-F6EECF244321}">
                <p14:modId xmlns:p14="http://schemas.microsoft.com/office/powerpoint/2010/main" val="3305208095"/>
              </p:ext>
            </p:extLst>
          </p:nvPr>
        </p:nvGraphicFramePr>
        <p:xfrm>
          <a:off x="1143000" y="750013"/>
          <a:ext cx="9872663" cy="5599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9718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5CA3F4-E8DE-4822-9EEA-C8B3473B0E96}"/>
              </a:ext>
            </a:extLst>
          </p:cNvPr>
          <p:cNvSpPr>
            <a:spLocks noGrp="1"/>
          </p:cNvSpPr>
          <p:nvPr>
            <p:ph type="title"/>
          </p:nvPr>
        </p:nvSpPr>
        <p:spPr>
          <a:xfrm>
            <a:off x="1143000" y="609600"/>
            <a:ext cx="9875520" cy="808234"/>
          </a:xfrm>
        </p:spPr>
        <p:txBody>
          <a:bodyPr>
            <a:normAutofit/>
          </a:bodyPr>
          <a:lstStyle/>
          <a:p>
            <a:pPr algn="ctr"/>
            <a:r>
              <a:rPr lang="kk-KZ" sz="2400" b="1" dirty="0">
                <a:solidFill>
                  <a:schemeClr val="tx1"/>
                </a:solidFill>
                <a:effectLst/>
                <a:latin typeface="Times New Roman" panose="02020603050405020304" pitchFamily="18" charset="0"/>
                <a:ea typeface="Times New Roman" panose="02020603050405020304" pitchFamily="18" charset="0"/>
              </a:rPr>
              <a:t>Міндеттемелердің бұзылғаны үшін азаматтық-құқықтық жауапты болу мынадай түрде болуы мүмкін</a:t>
            </a:r>
            <a:endParaRPr lang="ru-KZ" sz="2400" b="1" dirty="0"/>
          </a:p>
        </p:txBody>
      </p:sp>
      <p:graphicFrame>
        <p:nvGraphicFramePr>
          <p:cNvPr id="4" name="Объект 3">
            <a:extLst>
              <a:ext uri="{FF2B5EF4-FFF2-40B4-BE49-F238E27FC236}">
                <a16:creationId xmlns:a16="http://schemas.microsoft.com/office/drawing/2014/main" id="{6D020D36-4F56-444C-A363-568B312BC37A}"/>
              </a:ext>
            </a:extLst>
          </p:cNvPr>
          <p:cNvGraphicFramePr>
            <a:graphicFrameLocks noGrp="1"/>
          </p:cNvGraphicFramePr>
          <p:nvPr>
            <p:ph idx="1"/>
            <p:extLst>
              <p:ext uri="{D42A27DB-BD31-4B8C-83A1-F6EECF244321}">
                <p14:modId xmlns:p14="http://schemas.microsoft.com/office/powerpoint/2010/main" val="801891453"/>
              </p:ext>
            </p:extLst>
          </p:nvPr>
        </p:nvGraphicFramePr>
        <p:xfrm>
          <a:off x="1143000" y="2013735"/>
          <a:ext cx="9872663" cy="4082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43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3CBEC6-E393-41FD-A7B0-344D23F5AC10}"/>
              </a:ext>
            </a:extLst>
          </p:cNvPr>
          <p:cNvSpPr>
            <a:spLocks noGrp="1"/>
          </p:cNvSpPr>
          <p:nvPr>
            <p:ph type="title"/>
          </p:nvPr>
        </p:nvSpPr>
        <p:spPr>
          <a:xfrm>
            <a:off x="1143000" y="609600"/>
            <a:ext cx="9875520" cy="1188378"/>
          </a:xfrm>
        </p:spPr>
        <p:txBody>
          <a:bodyPr>
            <a:normAutofit/>
          </a:bodyPr>
          <a:lstStyle/>
          <a:p>
            <a:pPr algn="ctr"/>
            <a:r>
              <a:rPr lang="kk-KZ" sz="3200" b="1" dirty="0">
                <a:solidFill>
                  <a:schemeClr val="tx1"/>
                </a:solidFill>
                <a:effectLst/>
                <a:latin typeface="Times New Roman" panose="02020603050405020304" pitchFamily="18" charset="0"/>
                <a:ea typeface="Times New Roman" panose="02020603050405020304" pitchFamily="18" charset="0"/>
              </a:rPr>
              <a:t>Қолданыстағы заңмен келтірілген зиянды өтеудің әртүрлі тәртіптері</a:t>
            </a:r>
            <a:endParaRPr lang="ru-KZ" sz="3200" b="1" dirty="0"/>
          </a:p>
        </p:txBody>
      </p:sp>
      <p:graphicFrame>
        <p:nvGraphicFramePr>
          <p:cNvPr id="4" name="Объект 3">
            <a:extLst>
              <a:ext uri="{FF2B5EF4-FFF2-40B4-BE49-F238E27FC236}">
                <a16:creationId xmlns:a16="http://schemas.microsoft.com/office/drawing/2014/main" id="{9FE4255B-8889-46F4-8434-7BA5E3FBEB52}"/>
              </a:ext>
            </a:extLst>
          </p:cNvPr>
          <p:cNvGraphicFramePr>
            <a:graphicFrameLocks noGrp="1"/>
          </p:cNvGraphicFramePr>
          <p:nvPr>
            <p:ph idx="1"/>
            <p:extLst>
              <p:ext uri="{D42A27DB-BD31-4B8C-83A1-F6EECF244321}">
                <p14:modId xmlns:p14="http://schemas.microsoft.com/office/powerpoint/2010/main" val="73647954"/>
              </p:ext>
            </p:extLst>
          </p:nvPr>
        </p:nvGraphicFramePr>
        <p:xfrm>
          <a:off x="1143000" y="20574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703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4E43DD3D-0571-4B97-A15E-FB6AC474D1A7}"/>
              </a:ext>
            </a:extLst>
          </p:cNvPr>
          <p:cNvGraphicFramePr>
            <a:graphicFrameLocks noGrp="1"/>
          </p:cNvGraphicFramePr>
          <p:nvPr>
            <p:ph idx="1"/>
            <p:extLst>
              <p:ext uri="{D42A27DB-BD31-4B8C-83A1-F6EECF244321}">
                <p14:modId xmlns:p14="http://schemas.microsoft.com/office/powerpoint/2010/main" val="1882867794"/>
              </p:ext>
            </p:extLst>
          </p:nvPr>
        </p:nvGraphicFramePr>
        <p:xfrm>
          <a:off x="1159564" y="1256016"/>
          <a:ext cx="9872871"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8214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5BAA3F0C-E8ED-483A-A183-3DD0D1FBDF40}"/>
              </a:ext>
            </a:extLst>
          </p:cNvPr>
          <p:cNvGraphicFramePr>
            <a:graphicFrameLocks noGrp="1"/>
          </p:cNvGraphicFramePr>
          <p:nvPr>
            <p:ph idx="1"/>
            <p:extLst>
              <p:ext uri="{D42A27DB-BD31-4B8C-83A1-F6EECF244321}">
                <p14:modId xmlns:p14="http://schemas.microsoft.com/office/powerpoint/2010/main" val="522491977"/>
              </p:ext>
            </p:extLst>
          </p:nvPr>
        </p:nvGraphicFramePr>
        <p:xfrm>
          <a:off x="937517" y="924674"/>
          <a:ext cx="10610636"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653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D837104-FDD2-42A0-BCA9-5955E281F130}"/>
              </a:ext>
            </a:extLst>
          </p:cNvPr>
          <p:cNvGraphicFramePr>
            <a:graphicFrameLocks noGrp="1"/>
          </p:cNvGraphicFramePr>
          <p:nvPr>
            <p:ph idx="1"/>
            <p:extLst>
              <p:ext uri="{D42A27DB-BD31-4B8C-83A1-F6EECF244321}">
                <p14:modId xmlns:p14="http://schemas.microsoft.com/office/powerpoint/2010/main" val="1805765084"/>
              </p:ext>
            </p:extLst>
          </p:nvPr>
        </p:nvGraphicFramePr>
        <p:xfrm>
          <a:off x="865596" y="678093"/>
          <a:ext cx="10631185" cy="5650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6024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1EFFD9-D072-4650-B88B-35EC9AF2EBC2}"/>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D83D699C-660A-4640-9D53-8CB71F68B135}"/>
              </a:ext>
            </a:extLst>
          </p:cNvPr>
          <p:cNvSpPr>
            <a:spLocks noGrp="1"/>
          </p:cNvSpPr>
          <p:nvPr>
            <p:ph idx="1"/>
          </p:nvPr>
        </p:nvSpPr>
        <p:spPr/>
        <p:txBody>
          <a:bodyPr/>
          <a:lstStyle/>
          <a:p>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Кәсіпкерлік  субъектілері мен мемлекеттің өзара іс-қимылы қандай қағидаттарға сүйенеді?</a:t>
            </a:r>
          </a:p>
          <a:p>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құқықтары</a:t>
            </a:r>
            <a:r>
              <a:rPr lang="kk-KZ"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қандай?</a:t>
            </a:r>
          </a:p>
          <a:p>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міндеттері қандай?</a:t>
            </a:r>
          </a:p>
          <a:p>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әлеуметтік жауапкершілігін қалай түсінесіз?</a:t>
            </a:r>
          </a:p>
          <a:p>
            <a:r>
              <a:rPr lang="kk-KZ" sz="2400" dirty="0">
                <a:solidFill>
                  <a:schemeClr val="tx1"/>
                </a:solidFill>
                <a:effectLst/>
                <a:latin typeface="Times New Roman" panose="02020603050405020304" pitchFamily="18" charset="0"/>
                <a:ea typeface="Times New Roman" panose="02020603050405020304" pitchFamily="18" charset="0"/>
              </a:rPr>
              <a:t>Кәсіпкерлік субъектілерінің құқықтық жауапкершілігінің түрлері қандай?</a:t>
            </a:r>
            <a:endParaRPr lang="ru-KZ" dirty="0"/>
          </a:p>
        </p:txBody>
      </p:sp>
    </p:spTree>
    <p:extLst>
      <p:ext uri="{BB962C8B-B14F-4D97-AF65-F5344CB8AC3E}">
        <p14:creationId xmlns:p14="http://schemas.microsoft.com/office/powerpoint/2010/main" val="2835718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5D34C1-CD3A-4318-A47F-8506045B4667}"/>
              </a:ext>
            </a:extLst>
          </p:cNvPr>
          <p:cNvSpPr>
            <a:spLocks noGrp="1"/>
          </p:cNvSpPr>
          <p:nvPr>
            <p:ph type="title"/>
          </p:nvPr>
        </p:nvSpPr>
        <p:spPr>
          <a:xfrm>
            <a:off x="1528011" y="0"/>
            <a:ext cx="9875520" cy="1356360"/>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Ұсынылатын әдебиеттер</a:t>
            </a:r>
            <a:endParaRPr lang="ru-KZ"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16A6040B-1B4A-4A0A-BA84-F78CCDC5B76B}"/>
              </a:ext>
            </a:extLst>
          </p:cNvPr>
          <p:cNvSpPr>
            <a:spLocks noGrp="1"/>
          </p:cNvSpPr>
          <p:nvPr>
            <p:ph idx="1"/>
          </p:nvPr>
        </p:nvSpPr>
        <p:spPr>
          <a:xfrm>
            <a:off x="755584" y="1564105"/>
            <a:ext cx="10647947" cy="4038600"/>
          </a:xfrm>
        </p:spPr>
        <p:txBody>
          <a:bodyPr>
            <a:normAutofit/>
          </a:bodyPr>
          <a:lstStyle/>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А.А.Нургалиева . Кәсіпкерлік</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.-Алматы: Экономика, 2016.-275с.</a:t>
            </a: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Жуйриков К.К. Менеджмент и предпринимательство.-Алматы: Экономика, 2016.-278с.</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kk-KZ"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 Переверзев М.Предпринимательство и бизнес </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[Электронный ресурс].-М.:ИНФРА, 2013.-174 с.</a:t>
            </a: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 Кузьмина Е.Е., Кузьмина Л.П. Предпринимательская деятельность. 2-е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изд.пер</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2017 г.</a:t>
            </a:r>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 indent="0" algn="l">
              <a:buNone/>
            </a:pP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Чеберко</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Е.Ф. Основы предпринимательской деятельности.- издательство </a:t>
            </a:r>
            <a:r>
              <a:rPr lang="en-US" sz="24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Erudit</a:t>
            </a:r>
            <a:r>
              <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2016 г.</a:t>
            </a:r>
            <a:endParaRPr lang="ru-KZ"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384349"/>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TM03457444[[fn=Основа]]</Template>
  <TotalTime>563</TotalTime>
  <Words>1770</Words>
  <Application>Microsoft Office PowerPoint</Application>
  <PresentationFormat>Широкоэкранный</PresentationFormat>
  <Paragraphs>134</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Corbel</vt:lpstr>
      <vt:lpstr>Times New Roman</vt:lpstr>
      <vt:lpstr>Базис</vt:lpstr>
      <vt:lpstr>  Кәсіпкерлік қызмет субъекттерінің жауапкершілігі  </vt:lpstr>
      <vt:lpstr>Презентация PowerPoint</vt:lpstr>
      <vt:lpstr>Кәсіпкерлік  субъектілері мен мемлекеттің өзара іс-қимылының қағидаттары</vt:lpstr>
      <vt:lpstr>Кәсіпкерлік  субъектілері мен мемлекеттің өзара іс-қимылының қағидаттары</vt:lpstr>
      <vt:lpstr>Кәсіпкерлік субъектілерінің құқықтары</vt:lpstr>
      <vt:lpstr>Кәсіпкерлік субъектілері міндетті</vt:lpstr>
      <vt:lpstr>Презентация PowerPoint</vt:lpstr>
      <vt:lpstr>Кәсіпкерліктің әлеуметтік жауаптылығы</vt:lpstr>
      <vt:lpstr>Экология саласындағы кәсіпкерліктің әлеуметтік жауаптылығы</vt:lpstr>
      <vt:lpstr>Презентация PowerPoint</vt:lpstr>
      <vt:lpstr>Презентация PowerPoint</vt:lpstr>
      <vt:lpstr>Презентация PowerPoint</vt:lpstr>
      <vt:lpstr>Презентация PowerPoint</vt:lpstr>
      <vt:lpstr>Міндеттемелердің бұзылғаны үшін азаматтық-құқықтық жауапты болу мынадай түрде болуы мүмкін</vt:lpstr>
      <vt:lpstr>Қолданыстағы заңмен келтірілген зиянды өтеудің әртүрлі тәртіптері</vt:lpstr>
      <vt:lpstr>Презентация PowerPoint</vt:lpstr>
      <vt:lpstr>Презентация PowerPoint</vt:lpstr>
      <vt:lpstr>Презентация PowerPoint</vt:lpstr>
      <vt:lpstr>Бақылау сұрақтары</vt:lpstr>
      <vt:lpstr>Ұсынылатын әдебиеттер</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62</cp:revision>
  <dcterms:created xsi:type="dcterms:W3CDTF">2019-01-27T17:34:40Z</dcterms:created>
  <dcterms:modified xsi:type="dcterms:W3CDTF">2023-10-02T08:17:14Z</dcterms:modified>
</cp:coreProperties>
</file>